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obo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a639b038b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a639b038b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a639b038bd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a639b038bd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a639b038bd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a639b038bd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a639b038bd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a639b038bd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a639b038bd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a639b038b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a639b038bd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a639b038bd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a639b038bd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a639b038bd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a639b038bd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a639b038bd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9f30151179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9f30151179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9f3015117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9f3015117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639b038b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639b038b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a639b038b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a639b038b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a639b038b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a639b038b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a639b038b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a639b038b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a639b038b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a639b038b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639b038bd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639b038bd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a639b038bd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a639b038b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a639b038b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a639b038b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a639b038b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a639b038b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a639b038b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a639b038b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a639b038b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a639b038b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a639b038bd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a639b038bd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a639b038bd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a639b038bd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a639b038bd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a639b038b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
    <p:bg>
      <p:bgPr>
        <a:solidFill>
          <a:srgbClr val="FFFFFF"/>
        </a:solidFill>
      </p:bgPr>
    </p:bg>
    <p:spTree>
      <p:nvGrpSpPr>
        <p:cNvPr id="50" name="Shape 50"/>
        <p:cNvGrpSpPr/>
        <p:nvPr/>
      </p:nvGrpSpPr>
      <p:grpSpPr>
        <a:xfrm>
          <a:off x="0" y="0"/>
          <a:ext cx="0" cy="0"/>
          <a:chOff x="0" y="0"/>
          <a:chExt cx="0" cy="0"/>
        </a:xfrm>
      </p:grpSpPr>
      <p:sp>
        <p:nvSpPr>
          <p:cNvPr id="51" name="Google Shape;51;p13"/>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p:nvPr/>
        </p:nvSpPr>
        <p:spPr>
          <a:xfrm>
            <a:off x="0" y="0"/>
            <a:ext cx="3585000" cy="5143500"/>
          </a:xfrm>
          <a:prstGeom prst="rect">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a:off x="4108825" y="636500"/>
            <a:ext cx="1944900" cy="57900"/>
          </a:xfrm>
          <a:prstGeom prst="rect">
            <a:avLst/>
          </a:pr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a:off x="388425" y="636500"/>
            <a:ext cx="2789700" cy="57900"/>
          </a:xfrm>
          <a:prstGeom prst="rect">
            <a:avLst/>
          </a:prstGeom>
          <a:solidFill>
            <a:srgbClr val="FF98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txBox="1"/>
          <p:nvPr>
            <p:ph type="title"/>
          </p:nvPr>
        </p:nvSpPr>
        <p:spPr>
          <a:xfrm>
            <a:off x="308775" y="770525"/>
            <a:ext cx="2866800" cy="37536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56" name="Google Shape;56;p13"/>
          <p:cNvSpPr txBox="1"/>
          <p:nvPr>
            <p:ph idx="1" type="body"/>
          </p:nvPr>
        </p:nvSpPr>
        <p:spPr>
          <a:xfrm>
            <a:off x="4022850" y="770525"/>
            <a:ext cx="4919400" cy="38118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1600"/>
              </a:spcBef>
              <a:spcAft>
                <a:spcPts val="0"/>
              </a:spcAft>
              <a:buClr>
                <a:srgbClr val="434343"/>
              </a:buClr>
              <a:buSzPts val="1200"/>
              <a:buChar char="○"/>
              <a:defRPr sz="1200">
                <a:solidFill>
                  <a:srgbClr val="434343"/>
                </a:solidFill>
              </a:defRPr>
            </a:lvl2pPr>
            <a:lvl3pPr indent="-304800" lvl="2" marL="1371600" algn="l">
              <a:lnSpc>
                <a:spcPct val="115000"/>
              </a:lnSpc>
              <a:spcBef>
                <a:spcPts val="1600"/>
              </a:spcBef>
              <a:spcAft>
                <a:spcPts val="0"/>
              </a:spcAft>
              <a:buClr>
                <a:srgbClr val="434343"/>
              </a:buClr>
              <a:buSzPts val="1200"/>
              <a:buChar char="■"/>
              <a:defRPr sz="1200">
                <a:solidFill>
                  <a:srgbClr val="434343"/>
                </a:solidFill>
              </a:defRPr>
            </a:lvl3pPr>
            <a:lvl4pPr indent="-304800" lvl="3" marL="1828800" algn="l">
              <a:lnSpc>
                <a:spcPct val="115000"/>
              </a:lnSpc>
              <a:spcBef>
                <a:spcPts val="1600"/>
              </a:spcBef>
              <a:spcAft>
                <a:spcPts val="0"/>
              </a:spcAft>
              <a:buClr>
                <a:srgbClr val="434343"/>
              </a:buClr>
              <a:buSzPts val="1200"/>
              <a:buChar char="●"/>
              <a:defRPr sz="1200">
                <a:solidFill>
                  <a:srgbClr val="434343"/>
                </a:solidFill>
              </a:defRPr>
            </a:lvl4pPr>
            <a:lvl5pPr indent="-304800" lvl="4" marL="2286000" algn="l">
              <a:lnSpc>
                <a:spcPct val="115000"/>
              </a:lnSpc>
              <a:spcBef>
                <a:spcPts val="1600"/>
              </a:spcBef>
              <a:spcAft>
                <a:spcPts val="0"/>
              </a:spcAft>
              <a:buClr>
                <a:srgbClr val="434343"/>
              </a:buClr>
              <a:buSzPts val="1200"/>
              <a:buChar char="○"/>
              <a:defRPr sz="1200">
                <a:solidFill>
                  <a:srgbClr val="434343"/>
                </a:solidFill>
              </a:defRPr>
            </a:lvl5pPr>
            <a:lvl6pPr indent="-304800" lvl="5" marL="2743200" algn="l">
              <a:lnSpc>
                <a:spcPct val="115000"/>
              </a:lnSpc>
              <a:spcBef>
                <a:spcPts val="1600"/>
              </a:spcBef>
              <a:spcAft>
                <a:spcPts val="0"/>
              </a:spcAft>
              <a:buClr>
                <a:srgbClr val="434343"/>
              </a:buClr>
              <a:buSzPts val="1200"/>
              <a:buChar char="■"/>
              <a:defRPr sz="1200">
                <a:solidFill>
                  <a:srgbClr val="434343"/>
                </a:solidFill>
              </a:defRPr>
            </a:lvl6pPr>
            <a:lvl7pPr indent="-304800" lvl="6" marL="3200400" algn="l">
              <a:lnSpc>
                <a:spcPct val="115000"/>
              </a:lnSpc>
              <a:spcBef>
                <a:spcPts val="1600"/>
              </a:spcBef>
              <a:spcAft>
                <a:spcPts val="0"/>
              </a:spcAft>
              <a:buClr>
                <a:srgbClr val="434343"/>
              </a:buClr>
              <a:buSzPts val="1200"/>
              <a:buChar char="●"/>
              <a:defRPr sz="1200">
                <a:solidFill>
                  <a:srgbClr val="434343"/>
                </a:solidFill>
              </a:defRPr>
            </a:lvl7pPr>
            <a:lvl8pPr indent="-304800" lvl="7" marL="3657600" algn="l">
              <a:lnSpc>
                <a:spcPct val="115000"/>
              </a:lnSpc>
              <a:spcBef>
                <a:spcPts val="1600"/>
              </a:spcBef>
              <a:spcAft>
                <a:spcPts val="0"/>
              </a:spcAft>
              <a:buClr>
                <a:srgbClr val="434343"/>
              </a:buClr>
              <a:buSzPts val="1200"/>
              <a:buChar char="○"/>
              <a:defRPr sz="1200">
                <a:solidFill>
                  <a:srgbClr val="434343"/>
                </a:solidFill>
              </a:defRPr>
            </a:lvl8pPr>
            <a:lvl9pPr indent="-304800" lvl="8" marL="4114800" algn="l">
              <a:lnSpc>
                <a:spcPct val="115000"/>
              </a:lnSpc>
              <a:spcBef>
                <a:spcPts val="1600"/>
              </a:spcBef>
              <a:spcAft>
                <a:spcPts val="1600"/>
              </a:spcAft>
              <a:buClr>
                <a:srgbClr val="434343"/>
              </a:buClr>
              <a:buSzPts val="1200"/>
              <a:buChar char="■"/>
              <a:defRPr sz="1200">
                <a:solidFill>
                  <a:srgbClr val="434343"/>
                </a:solidFill>
              </a:defRPr>
            </a:lvl9pPr>
          </a:lstStyle>
          <a:p/>
        </p:txBody>
      </p:sp>
      <p:sp>
        <p:nvSpPr>
          <p:cNvPr id="57" name="Google Shape;57;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spTree>
      <p:nvGrpSpPr>
        <p:cNvPr id="58" name="Shape 58"/>
        <p:cNvGrpSpPr/>
        <p:nvPr/>
      </p:nvGrpSpPr>
      <p:grpSpPr>
        <a:xfrm>
          <a:off x="0" y="0"/>
          <a:ext cx="0" cy="0"/>
          <a:chOff x="0" y="0"/>
          <a:chExt cx="0" cy="0"/>
        </a:xfrm>
      </p:grpSpPr>
      <p:sp>
        <p:nvSpPr>
          <p:cNvPr id="59" name="Google Shape;59;p14"/>
          <p:cNvSpPr/>
          <p:nvPr/>
        </p:nvSpPr>
        <p:spPr>
          <a:xfrm>
            <a:off x="-100" y="-125"/>
            <a:ext cx="9144000" cy="5143500"/>
          </a:xfrm>
          <a:prstGeom prst="rect">
            <a:avLst/>
          </a:prstGeom>
          <a:gradFill>
            <a:gsLst>
              <a:gs pos="0">
                <a:srgbClr val="696969"/>
              </a:gs>
              <a:gs pos="100000">
                <a:srgbClr val="1D1D1D"/>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a:off x="0" y="0"/>
            <a:ext cx="37893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txBox="1"/>
          <p:nvPr>
            <p:ph type="title"/>
          </p:nvPr>
        </p:nvSpPr>
        <p:spPr>
          <a:xfrm>
            <a:off x="265500" y="316700"/>
            <a:ext cx="3163500" cy="26076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600"/>
              <a:buNone/>
              <a:defRPr sz="3600">
                <a:solidFill>
                  <a:srgbClr val="FFFFFF"/>
                </a:solidFill>
              </a:defRPr>
            </a:lvl1pPr>
            <a:lvl2pPr lvl="1" algn="l">
              <a:lnSpc>
                <a:spcPct val="100000"/>
              </a:lnSpc>
              <a:spcBef>
                <a:spcPts val="0"/>
              </a:spcBef>
              <a:spcAft>
                <a:spcPts val="0"/>
              </a:spcAft>
              <a:buClr>
                <a:srgbClr val="FFFFFF"/>
              </a:buClr>
              <a:buSzPts val="3600"/>
              <a:buNone/>
              <a:defRPr sz="3600">
                <a:solidFill>
                  <a:srgbClr val="FFFFFF"/>
                </a:solidFill>
              </a:defRPr>
            </a:lvl2pPr>
            <a:lvl3pPr lvl="2" algn="l">
              <a:lnSpc>
                <a:spcPct val="100000"/>
              </a:lnSpc>
              <a:spcBef>
                <a:spcPts val="0"/>
              </a:spcBef>
              <a:spcAft>
                <a:spcPts val="0"/>
              </a:spcAft>
              <a:buClr>
                <a:srgbClr val="FFFFFF"/>
              </a:buClr>
              <a:buSzPts val="3600"/>
              <a:buNone/>
              <a:defRPr sz="3600">
                <a:solidFill>
                  <a:srgbClr val="FFFFFF"/>
                </a:solidFill>
              </a:defRPr>
            </a:lvl3pPr>
            <a:lvl4pPr lvl="3" algn="l">
              <a:lnSpc>
                <a:spcPct val="100000"/>
              </a:lnSpc>
              <a:spcBef>
                <a:spcPts val="0"/>
              </a:spcBef>
              <a:spcAft>
                <a:spcPts val="0"/>
              </a:spcAft>
              <a:buClr>
                <a:srgbClr val="FFFFFF"/>
              </a:buClr>
              <a:buSzPts val="3600"/>
              <a:buNone/>
              <a:defRPr sz="3600">
                <a:solidFill>
                  <a:srgbClr val="FFFFFF"/>
                </a:solidFill>
              </a:defRPr>
            </a:lvl4pPr>
            <a:lvl5pPr lvl="4" algn="l">
              <a:lnSpc>
                <a:spcPct val="100000"/>
              </a:lnSpc>
              <a:spcBef>
                <a:spcPts val="0"/>
              </a:spcBef>
              <a:spcAft>
                <a:spcPts val="0"/>
              </a:spcAft>
              <a:buClr>
                <a:srgbClr val="FFFFFF"/>
              </a:buClr>
              <a:buSzPts val="3600"/>
              <a:buNone/>
              <a:defRPr sz="3600">
                <a:solidFill>
                  <a:srgbClr val="FFFFFF"/>
                </a:solidFill>
              </a:defRPr>
            </a:lvl5pPr>
            <a:lvl6pPr lvl="5" algn="l">
              <a:lnSpc>
                <a:spcPct val="100000"/>
              </a:lnSpc>
              <a:spcBef>
                <a:spcPts val="0"/>
              </a:spcBef>
              <a:spcAft>
                <a:spcPts val="0"/>
              </a:spcAft>
              <a:buClr>
                <a:srgbClr val="FFFFFF"/>
              </a:buClr>
              <a:buSzPts val="3600"/>
              <a:buNone/>
              <a:defRPr sz="3600">
                <a:solidFill>
                  <a:srgbClr val="FFFFFF"/>
                </a:solidFill>
              </a:defRPr>
            </a:lvl6pPr>
            <a:lvl7pPr lvl="6" algn="l">
              <a:lnSpc>
                <a:spcPct val="100000"/>
              </a:lnSpc>
              <a:spcBef>
                <a:spcPts val="0"/>
              </a:spcBef>
              <a:spcAft>
                <a:spcPts val="0"/>
              </a:spcAft>
              <a:buClr>
                <a:srgbClr val="FFFFFF"/>
              </a:buClr>
              <a:buSzPts val="3600"/>
              <a:buNone/>
              <a:defRPr sz="3600">
                <a:solidFill>
                  <a:srgbClr val="FFFFFF"/>
                </a:solidFill>
              </a:defRPr>
            </a:lvl7pPr>
            <a:lvl8pPr lvl="7" algn="l">
              <a:lnSpc>
                <a:spcPct val="100000"/>
              </a:lnSpc>
              <a:spcBef>
                <a:spcPts val="0"/>
              </a:spcBef>
              <a:spcAft>
                <a:spcPts val="0"/>
              </a:spcAft>
              <a:buClr>
                <a:srgbClr val="FFFFFF"/>
              </a:buClr>
              <a:buSzPts val="3600"/>
              <a:buNone/>
              <a:defRPr sz="3600">
                <a:solidFill>
                  <a:srgbClr val="FFFFFF"/>
                </a:solidFill>
              </a:defRPr>
            </a:lvl8pPr>
            <a:lvl9pPr lvl="8" algn="l">
              <a:lnSpc>
                <a:spcPct val="100000"/>
              </a:lnSpc>
              <a:spcBef>
                <a:spcPts val="0"/>
              </a:spcBef>
              <a:spcAft>
                <a:spcPts val="0"/>
              </a:spcAft>
              <a:buClr>
                <a:srgbClr val="FFFFFF"/>
              </a:buClr>
              <a:buSzPts val="3600"/>
              <a:buNone/>
              <a:defRPr sz="3600">
                <a:solidFill>
                  <a:srgbClr val="FFFFFF"/>
                </a:solidFill>
              </a:defRPr>
            </a:lvl9pPr>
          </a:lstStyle>
          <a:p/>
        </p:txBody>
      </p:sp>
      <p:sp>
        <p:nvSpPr>
          <p:cNvPr id="62" name="Google Shape;62;p14"/>
          <p:cNvSpPr txBox="1"/>
          <p:nvPr>
            <p:ph idx="1" type="subTitle"/>
          </p:nvPr>
        </p:nvSpPr>
        <p:spPr>
          <a:xfrm>
            <a:off x="265500" y="3009000"/>
            <a:ext cx="3163500" cy="12351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400"/>
              <a:buNone/>
              <a:defRPr sz="1400">
                <a:solidFill>
                  <a:srgbClr val="FFFFFF"/>
                </a:solidFill>
              </a:defRPr>
            </a:lvl1pPr>
            <a:lvl2pPr lvl="1" algn="l">
              <a:lnSpc>
                <a:spcPct val="100000"/>
              </a:lnSpc>
              <a:spcBef>
                <a:spcPts val="0"/>
              </a:spcBef>
              <a:spcAft>
                <a:spcPts val="0"/>
              </a:spcAft>
              <a:buClr>
                <a:srgbClr val="FFFFFF"/>
              </a:buClr>
              <a:buSzPts val="1400"/>
              <a:buNone/>
              <a:defRPr sz="1400">
                <a:solidFill>
                  <a:srgbClr val="FFFFFF"/>
                </a:solidFill>
              </a:defRPr>
            </a:lvl2pPr>
            <a:lvl3pPr lvl="2" algn="l">
              <a:lnSpc>
                <a:spcPct val="100000"/>
              </a:lnSpc>
              <a:spcBef>
                <a:spcPts val="0"/>
              </a:spcBef>
              <a:spcAft>
                <a:spcPts val="0"/>
              </a:spcAft>
              <a:buClr>
                <a:srgbClr val="FFFFFF"/>
              </a:buClr>
              <a:buSzPts val="1400"/>
              <a:buNone/>
              <a:defRPr sz="1400">
                <a:solidFill>
                  <a:srgbClr val="FFFFFF"/>
                </a:solidFill>
              </a:defRPr>
            </a:lvl3pPr>
            <a:lvl4pPr lvl="3" algn="l">
              <a:lnSpc>
                <a:spcPct val="100000"/>
              </a:lnSpc>
              <a:spcBef>
                <a:spcPts val="0"/>
              </a:spcBef>
              <a:spcAft>
                <a:spcPts val="0"/>
              </a:spcAft>
              <a:buClr>
                <a:srgbClr val="FFFFFF"/>
              </a:buClr>
              <a:buSzPts val="1400"/>
              <a:buNone/>
              <a:defRPr sz="1400">
                <a:solidFill>
                  <a:srgbClr val="FFFFFF"/>
                </a:solidFill>
              </a:defRPr>
            </a:lvl4pPr>
            <a:lvl5pPr lvl="4" algn="l">
              <a:lnSpc>
                <a:spcPct val="100000"/>
              </a:lnSpc>
              <a:spcBef>
                <a:spcPts val="0"/>
              </a:spcBef>
              <a:spcAft>
                <a:spcPts val="0"/>
              </a:spcAft>
              <a:buClr>
                <a:srgbClr val="FFFFFF"/>
              </a:buClr>
              <a:buSzPts val="1400"/>
              <a:buNone/>
              <a:defRPr sz="1400">
                <a:solidFill>
                  <a:srgbClr val="FFFFFF"/>
                </a:solidFill>
              </a:defRPr>
            </a:lvl5pPr>
            <a:lvl6pPr lvl="5" algn="l">
              <a:lnSpc>
                <a:spcPct val="100000"/>
              </a:lnSpc>
              <a:spcBef>
                <a:spcPts val="0"/>
              </a:spcBef>
              <a:spcAft>
                <a:spcPts val="0"/>
              </a:spcAft>
              <a:buClr>
                <a:srgbClr val="FFFFFF"/>
              </a:buClr>
              <a:buSzPts val="1400"/>
              <a:buNone/>
              <a:defRPr sz="1400">
                <a:solidFill>
                  <a:srgbClr val="FFFFFF"/>
                </a:solidFill>
              </a:defRPr>
            </a:lvl6pPr>
            <a:lvl7pPr lvl="6" algn="l">
              <a:lnSpc>
                <a:spcPct val="100000"/>
              </a:lnSpc>
              <a:spcBef>
                <a:spcPts val="0"/>
              </a:spcBef>
              <a:spcAft>
                <a:spcPts val="0"/>
              </a:spcAft>
              <a:buClr>
                <a:srgbClr val="FFFFFF"/>
              </a:buClr>
              <a:buSzPts val="1400"/>
              <a:buNone/>
              <a:defRPr sz="1400">
                <a:solidFill>
                  <a:srgbClr val="FFFFFF"/>
                </a:solidFill>
              </a:defRPr>
            </a:lvl7pPr>
            <a:lvl8pPr lvl="7" algn="l">
              <a:lnSpc>
                <a:spcPct val="100000"/>
              </a:lnSpc>
              <a:spcBef>
                <a:spcPts val="0"/>
              </a:spcBef>
              <a:spcAft>
                <a:spcPts val="0"/>
              </a:spcAft>
              <a:buClr>
                <a:srgbClr val="FFFFFF"/>
              </a:buClr>
              <a:buSzPts val="1400"/>
              <a:buNone/>
              <a:defRPr sz="1400">
                <a:solidFill>
                  <a:srgbClr val="FFFFFF"/>
                </a:solidFill>
              </a:defRPr>
            </a:lvl8pPr>
            <a:lvl9pPr lvl="8" algn="l">
              <a:lnSpc>
                <a:spcPct val="100000"/>
              </a:lnSpc>
              <a:spcBef>
                <a:spcPts val="0"/>
              </a:spcBef>
              <a:spcAft>
                <a:spcPts val="0"/>
              </a:spcAft>
              <a:buClr>
                <a:srgbClr val="FFFFFF"/>
              </a:buClr>
              <a:buSzPts val="1400"/>
              <a:buNone/>
              <a:defRPr sz="1400">
                <a:solidFill>
                  <a:srgbClr val="FFFFFF"/>
                </a:solidFill>
              </a:defRPr>
            </a:lvl9pPr>
          </a:lstStyle>
          <a:p/>
        </p:txBody>
      </p:sp>
      <p:sp>
        <p:nvSpPr>
          <p:cNvPr id="63" name="Google Shape;63;p14"/>
          <p:cNvSpPr txBox="1"/>
          <p:nvPr>
            <p:ph idx="2" type="body"/>
          </p:nvPr>
        </p:nvSpPr>
        <p:spPr>
          <a:xfrm>
            <a:off x="4283675" y="992575"/>
            <a:ext cx="4407300" cy="3158100"/>
          </a:xfrm>
          <a:prstGeom prst="rect">
            <a:avLst/>
          </a:prstGeom>
          <a:noFill/>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rgbClr val="FFFFFF"/>
              </a:buClr>
              <a:buSzPts val="1800"/>
              <a:buChar char="●"/>
              <a:defRPr sz="1800">
                <a:solidFill>
                  <a:srgbClr val="FFFFFF"/>
                </a:solidFill>
              </a:defRPr>
            </a:lvl1pPr>
            <a:lvl2pPr indent="-317500" lvl="1" marL="914400" algn="l">
              <a:lnSpc>
                <a:spcPct val="115000"/>
              </a:lnSpc>
              <a:spcBef>
                <a:spcPts val="1600"/>
              </a:spcBef>
              <a:spcAft>
                <a:spcPts val="0"/>
              </a:spcAft>
              <a:buClr>
                <a:srgbClr val="FFFFFF"/>
              </a:buClr>
              <a:buSzPts val="1400"/>
              <a:buChar char="○"/>
              <a:defRPr sz="1400">
                <a:solidFill>
                  <a:srgbClr val="FFFFFF"/>
                </a:solidFill>
              </a:defRPr>
            </a:lvl2pPr>
            <a:lvl3pPr indent="-317500" lvl="2" marL="1371600" algn="l">
              <a:lnSpc>
                <a:spcPct val="115000"/>
              </a:lnSpc>
              <a:spcBef>
                <a:spcPts val="1600"/>
              </a:spcBef>
              <a:spcAft>
                <a:spcPts val="0"/>
              </a:spcAft>
              <a:buClr>
                <a:srgbClr val="FFFFFF"/>
              </a:buClr>
              <a:buSzPts val="1400"/>
              <a:buChar char="■"/>
              <a:defRPr sz="1400">
                <a:solidFill>
                  <a:srgbClr val="FFFFFF"/>
                </a:solidFill>
              </a:defRPr>
            </a:lvl3pPr>
            <a:lvl4pPr indent="-317500" lvl="3" marL="1828800" algn="l">
              <a:lnSpc>
                <a:spcPct val="115000"/>
              </a:lnSpc>
              <a:spcBef>
                <a:spcPts val="1600"/>
              </a:spcBef>
              <a:spcAft>
                <a:spcPts val="0"/>
              </a:spcAft>
              <a:buClr>
                <a:srgbClr val="FFFFFF"/>
              </a:buClr>
              <a:buSzPts val="1400"/>
              <a:buChar char="●"/>
              <a:defRPr sz="1400">
                <a:solidFill>
                  <a:srgbClr val="FFFFFF"/>
                </a:solidFill>
              </a:defRPr>
            </a:lvl4pPr>
            <a:lvl5pPr indent="-317500" lvl="4" marL="2286000" algn="l">
              <a:lnSpc>
                <a:spcPct val="115000"/>
              </a:lnSpc>
              <a:spcBef>
                <a:spcPts val="1600"/>
              </a:spcBef>
              <a:spcAft>
                <a:spcPts val="0"/>
              </a:spcAft>
              <a:buClr>
                <a:srgbClr val="FFFFFF"/>
              </a:buClr>
              <a:buSzPts val="1400"/>
              <a:buChar char="○"/>
              <a:defRPr sz="1400">
                <a:solidFill>
                  <a:srgbClr val="FFFFFF"/>
                </a:solidFill>
              </a:defRPr>
            </a:lvl5pPr>
            <a:lvl6pPr indent="-317500" lvl="5" marL="2743200" algn="l">
              <a:lnSpc>
                <a:spcPct val="115000"/>
              </a:lnSpc>
              <a:spcBef>
                <a:spcPts val="1600"/>
              </a:spcBef>
              <a:spcAft>
                <a:spcPts val="0"/>
              </a:spcAft>
              <a:buClr>
                <a:srgbClr val="FFFFFF"/>
              </a:buClr>
              <a:buSzPts val="1400"/>
              <a:buChar char="■"/>
              <a:defRPr sz="1400">
                <a:solidFill>
                  <a:srgbClr val="FFFFFF"/>
                </a:solidFill>
              </a:defRPr>
            </a:lvl6pPr>
            <a:lvl7pPr indent="-317500" lvl="6" marL="3200400" algn="l">
              <a:lnSpc>
                <a:spcPct val="115000"/>
              </a:lnSpc>
              <a:spcBef>
                <a:spcPts val="1600"/>
              </a:spcBef>
              <a:spcAft>
                <a:spcPts val="0"/>
              </a:spcAft>
              <a:buClr>
                <a:srgbClr val="FFFFFF"/>
              </a:buClr>
              <a:buSzPts val="1400"/>
              <a:buChar char="●"/>
              <a:defRPr sz="1400">
                <a:solidFill>
                  <a:srgbClr val="FFFFFF"/>
                </a:solidFill>
              </a:defRPr>
            </a:lvl7pPr>
            <a:lvl8pPr indent="-317500" lvl="7" marL="3657600" algn="l">
              <a:lnSpc>
                <a:spcPct val="115000"/>
              </a:lnSpc>
              <a:spcBef>
                <a:spcPts val="1600"/>
              </a:spcBef>
              <a:spcAft>
                <a:spcPts val="0"/>
              </a:spcAft>
              <a:buClr>
                <a:srgbClr val="FFFFFF"/>
              </a:buClr>
              <a:buSzPts val="1400"/>
              <a:buChar char="○"/>
              <a:defRPr sz="1400">
                <a:solidFill>
                  <a:srgbClr val="FFFFFF"/>
                </a:solidFill>
              </a:defRPr>
            </a:lvl8pPr>
            <a:lvl9pPr indent="-317500" lvl="8" marL="4114800" algn="l">
              <a:lnSpc>
                <a:spcPct val="115000"/>
              </a:lnSpc>
              <a:spcBef>
                <a:spcPts val="1600"/>
              </a:spcBef>
              <a:spcAft>
                <a:spcPts val="1600"/>
              </a:spcAft>
              <a:buClr>
                <a:srgbClr val="FFFFFF"/>
              </a:buClr>
              <a:buSzPts val="1400"/>
              <a:buChar char="■"/>
              <a:defRPr sz="1400">
                <a:solidFill>
                  <a:srgbClr val="FFFFFF"/>
                </a:solidFill>
              </a:defRPr>
            </a:lvl9pPr>
          </a:lstStyle>
          <a:p/>
        </p:txBody>
      </p:sp>
      <p:sp>
        <p:nvSpPr>
          <p:cNvPr id="64" name="Google Shape;64;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AUTOLAYOUT_2">
    <p:spTree>
      <p:nvGrpSpPr>
        <p:cNvPr id="65" name="Shape 65"/>
        <p:cNvGrpSpPr/>
        <p:nvPr/>
      </p:nvGrpSpPr>
      <p:grpSpPr>
        <a:xfrm>
          <a:off x="0" y="0"/>
          <a:ext cx="0" cy="0"/>
          <a:chOff x="0" y="0"/>
          <a:chExt cx="0" cy="0"/>
        </a:xfrm>
      </p:grpSpPr>
      <p:sp>
        <p:nvSpPr>
          <p:cNvPr id="66" name="Google Shape;66;p15"/>
          <p:cNvSpPr/>
          <p:nvPr/>
        </p:nvSpPr>
        <p:spPr>
          <a:xfrm>
            <a:off x="0" y="0"/>
            <a:ext cx="9144000" cy="51435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3341300" y="314875"/>
            <a:ext cx="5486400" cy="451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a:off x="0" y="0"/>
            <a:ext cx="3048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a:off x="3341300" y="314875"/>
            <a:ext cx="5486400" cy="11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txBox="1"/>
          <p:nvPr>
            <p:ph type="title"/>
          </p:nvPr>
        </p:nvSpPr>
        <p:spPr>
          <a:xfrm>
            <a:off x="348300" y="428200"/>
            <a:ext cx="2351400" cy="43998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71" name="Google Shape;71;p15"/>
          <p:cNvSpPr txBox="1"/>
          <p:nvPr>
            <p:ph idx="1" type="body"/>
          </p:nvPr>
        </p:nvSpPr>
        <p:spPr>
          <a:xfrm>
            <a:off x="3539325" y="593900"/>
            <a:ext cx="5090400" cy="40116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666666"/>
              </a:buClr>
              <a:buSzPts val="1400"/>
              <a:buChar char="●"/>
              <a:defRPr sz="1400">
                <a:solidFill>
                  <a:srgbClr val="666666"/>
                </a:solidFill>
              </a:defRPr>
            </a:lvl1pPr>
            <a:lvl2pPr indent="-304800" lvl="1" marL="914400" algn="l">
              <a:lnSpc>
                <a:spcPct val="115000"/>
              </a:lnSpc>
              <a:spcBef>
                <a:spcPts val="1600"/>
              </a:spcBef>
              <a:spcAft>
                <a:spcPts val="0"/>
              </a:spcAft>
              <a:buClr>
                <a:srgbClr val="666666"/>
              </a:buClr>
              <a:buSzPts val="1200"/>
              <a:buChar char="○"/>
              <a:defRPr sz="1200">
                <a:solidFill>
                  <a:srgbClr val="666666"/>
                </a:solidFill>
              </a:defRPr>
            </a:lvl2pPr>
            <a:lvl3pPr indent="-304800" lvl="2" marL="1371600" algn="l">
              <a:lnSpc>
                <a:spcPct val="115000"/>
              </a:lnSpc>
              <a:spcBef>
                <a:spcPts val="1600"/>
              </a:spcBef>
              <a:spcAft>
                <a:spcPts val="0"/>
              </a:spcAft>
              <a:buClr>
                <a:srgbClr val="666666"/>
              </a:buClr>
              <a:buSzPts val="1200"/>
              <a:buChar char="■"/>
              <a:defRPr sz="1200">
                <a:solidFill>
                  <a:srgbClr val="666666"/>
                </a:solidFill>
              </a:defRPr>
            </a:lvl3pPr>
            <a:lvl4pPr indent="-304800" lvl="3" marL="1828800" algn="l">
              <a:lnSpc>
                <a:spcPct val="115000"/>
              </a:lnSpc>
              <a:spcBef>
                <a:spcPts val="1600"/>
              </a:spcBef>
              <a:spcAft>
                <a:spcPts val="0"/>
              </a:spcAft>
              <a:buClr>
                <a:srgbClr val="666666"/>
              </a:buClr>
              <a:buSzPts val="1200"/>
              <a:buChar char="●"/>
              <a:defRPr sz="1200">
                <a:solidFill>
                  <a:srgbClr val="666666"/>
                </a:solidFill>
              </a:defRPr>
            </a:lvl4pPr>
            <a:lvl5pPr indent="-304800" lvl="4" marL="2286000" algn="l">
              <a:lnSpc>
                <a:spcPct val="115000"/>
              </a:lnSpc>
              <a:spcBef>
                <a:spcPts val="1600"/>
              </a:spcBef>
              <a:spcAft>
                <a:spcPts val="0"/>
              </a:spcAft>
              <a:buClr>
                <a:srgbClr val="666666"/>
              </a:buClr>
              <a:buSzPts val="1200"/>
              <a:buChar char="○"/>
              <a:defRPr sz="1200">
                <a:solidFill>
                  <a:srgbClr val="666666"/>
                </a:solidFill>
              </a:defRPr>
            </a:lvl5pPr>
            <a:lvl6pPr indent="-304800" lvl="5" marL="2743200" algn="l">
              <a:lnSpc>
                <a:spcPct val="115000"/>
              </a:lnSpc>
              <a:spcBef>
                <a:spcPts val="1600"/>
              </a:spcBef>
              <a:spcAft>
                <a:spcPts val="0"/>
              </a:spcAft>
              <a:buClr>
                <a:srgbClr val="666666"/>
              </a:buClr>
              <a:buSzPts val="1200"/>
              <a:buChar char="■"/>
              <a:defRPr sz="1200">
                <a:solidFill>
                  <a:srgbClr val="666666"/>
                </a:solidFill>
              </a:defRPr>
            </a:lvl6pPr>
            <a:lvl7pPr indent="-304800" lvl="6" marL="3200400" algn="l">
              <a:lnSpc>
                <a:spcPct val="115000"/>
              </a:lnSpc>
              <a:spcBef>
                <a:spcPts val="1600"/>
              </a:spcBef>
              <a:spcAft>
                <a:spcPts val="0"/>
              </a:spcAft>
              <a:buClr>
                <a:srgbClr val="666666"/>
              </a:buClr>
              <a:buSzPts val="1200"/>
              <a:buChar char="●"/>
              <a:defRPr sz="1200">
                <a:solidFill>
                  <a:srgbClr val="666666"/>
                </a:solidFill>
              </a:defRPr>
            </a:lvl7pPr>
            <a:lvl8pPr indent="-304800" lvl="7" marL="3657600" algn="l">
              <a:lnSpc>
                <a:spcPct val="115000"/>
              </a:lnSpc>
              <a:spcBef>
                <a:spcPts val="1600"/>
              </a:spcBef>
              <a:spcAft>
                <a:spcPts val="0"/>
              </a:spcAft>
              <a:buClr>
                <a:srgbClr val="666666"/>
              </a:buClr>
              <a:buSzPts val="1200"/>
              <a:buChar char="○"/>
              <a:defRPr sz="1200">
                <a:solidFill>
                  <a:srgbClr val="666666"/>
                </a:solidFill>
              </a:defRPr>
            </a:lvl8pPr>
            <a:lvl9pPr indent="-304800" lvl="8" marL="4114800" algn="l">
              <a:lnSpc>
                <a:spcPct val="115000"/>
              </a:lnSpc>
              <a:spcBef>
                <a:spcPts val="1600"/>
              </a:spcBef>
              <a:spcAft>
                <a:spcPts val="1600"/>
              </a:spcAft>
              <a:buClr>
                <a:srgbClr val="666666"/>
              </a:buClr>
              <a:buSzPts val="1200"/>
              <a:buChar char="■"/>
              <a:defRPr sz="1200">
                <a:solidFill>
                  <a:srgbClr val="666666"/>
                </a:solidFill>
              </a:defRPr>
            </a:lvl9pPr>
          </a:lstStyle>
          <a:p/>
        </p:txBody>
      </p:sp>
      <p:sp>
        <p:nvSpPr>
          <p:cNvPr id="72" name="Google Shape;72;p1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p:cSld name="AUTOLAYOUT_4">
    <p:bg>
      <p:bgPr>
        <a:solidFill>
          <a:srgbClr val="FFFFFF"/>
        </a:solidFill>
      </p:bgPr>
    </p:bg>
    <p:spTree>
      <p:nvGrpSpPr>
        <p:cNvPr id="73" name="Shape 73"/>
        <p:cNvGrpSpPr/>
        <p:nvPr/>
      </p:nvGrpSpPr>
      <p:grpSpPr>
        <a:xfrm>
          <a:off x="0" y="0"/>
          <a:ext cx="0" cy="0"/>
          <a:chOff x="0" y="0"/>
          <a:chExt cx="0" cy="0"/>
        </a:xfrm>
      </p:grpSpPr>
      <p:sp>
        <p:nvSpPr>
          <p:cNvPr id="74" name="Google Shape;74;p16"/>
          <p:cNvSpPr/>
          <p:nvPr/>
        </p:nvSpPr>
        <p:spPr>
          <a:xfrm>
            <a:off x="0" y="0"/>
            <a:ext cx="9144000" cy="51435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6"/>
          <p:cNvSpPr/>
          <p:nvPr/>
        </p:nvSpPr>
        <p:spPr>
          <a:xfrm>
            <a:off x="4072700" y="313275"/>
            <a:ext cx="4757400" cy="4522800"/>
          </a:xfrm>
          <a:prstGeom prst="rect">
            <a:avLst/>
          </a:prstGeom>
          <a:solidFill>
            <a:srgbClr val="434343"/>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6"/>
          <p:cNvSpPr/>
          <p:nvPr/>
        </p:nvSpPr>
        <p:spPr>
          <a:xfrm>
            <a:off x="306750" y="313500"/>
            <a:ext cx="3452400" cy="4522800"/>
          </a:xfrm>
          <a:prstGeom prst="rect">
            <a:avLst/>
          </a:prstGeom>
          <a:solidFill>
            <a:srgbClr val="434343"/>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6"/>
          <p:cNvSpPr txBox="1"/>
          <p:nvPr>
            <p:ph type="title"/>
          </p:nvPr>
        </p:nvSpPr>
        <p:spPr>
          <a:xfrm>
            <a:off x="574350" y="576900"/>
            <a:ext cx="2917200" cy="39960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600"/>
              <a:buNone/>
              <a:defRPr sz="2600">
                <a:solidFill>
                  <a:srgbClr val="FFFFFF"/>
                </a:solidFill>
              </a:defRPr>
            </a:lvl1pPr>
            <a:lvl2pPr lvl="1" algn="l">
              <a:lnSpc>
                <a:spcPct val="100000"/>
              </a:lnSpc>
              <a:spcBef>
                <a:spcPts val="0"/>
              </a:spcBef>
              <a:spcAft>
                <a:spcPts val="0"/>
              </a:spcAft>
              <a:buClr>
                <a:srgbClr val="FFFFFF"/>
              </a:buClr>
              <a:buSzPts val="2600"/>
              <a:buNone/>
              <a:defRPr sz="2600">
                <a:solidFill>
                  <a:srgbClr val="FFFFFF"/>
                </a:solidFill>
              </a:defRPr>
            </a:lvl2pPr>
            <a:lvl3pPr lvl="2" algn="l">
              <a:lnSpc>
                <a:spcPct val="100000"/>
              </a:lnSpc>
              <a:spcBef>
                <a:spcPts val="0"/>
              </a:spcBef>
              <a:spcAft>
                <a:spcPts val="0"/>
              </a:spcAft>
              <a:buClr>
                <a:srgbClr val="FFFFFF"/>
              </a:buClr>
              <a:buSzPts val="2600"/>
              <a:buNone/>
              <a:defRPr sz="2600">
                <a:solidFill>
                  <a:srgbClr val="FFFFFF"/>
                </a:solidFill>
              </a:defRPr>
            </a:lvl3pPr>
            <a:lvl4pPr lvl="3" algn="l">
              <a:lnSpc>
                <a:spcPct val="100000"/>
              </a:lnSpc>
              <a:spcBef>
                <a:spcPts val="0"/>
              </a:spcBef>
              <a:spcAft>
                <a:spcPts val="0"/>
              </a:spcAft>
              <a:buClr>
                <a:srgbClr val="FFFFFF"/>
              </a:buClr>
              <a:buSzPts val="2600"/>
              <a:buNone/>
              <a:defRPr sz="2600">
                <a:solidFill>
                  <a:srgbClr val="FFFFFF"/>
                </a:solidFill>
              </a:defRPr>
            </a:lvl4pPr>
            <a:lvl5pPr lvl="4" algn="l">
              <a:lnSpc>
                <a:spcPct val="100000"/>
              </a:lnSpc>
              <a:spcBef>
                <a:spcPts val="0"/>
              </a:spcBef>
              <a:spcAft>
                <a:spcPts val="0"/>
              </a:spcAft>
              <a:buClr>
                <a:srgbClr val="FFFFFF"/>
              </a:buClr>
              <a:buSzPts val="2600"/>
              <a:buNone/>
              <a:defRPr sz="2600">
                <a:solidFill>
                  <a:srgbClr val="FFFFFF"/>
                </a:solidFill>
              </a:defRPr>
            </a:lvl5pPr>
            <a:lvl6pPr lvl="5" algn="l">
              <a:lnSpc>
                <a:spcPct val="100000"/>
              </a:lnSpc>
              <a:spcBef>
                <a:spcPts val="0"/>
              </a:spcBef>
              <a:spcAft>
                <a:spcPts val="0"/>
              </a:spcAft>
              <a:buClr>
                <a:srgbClr val="FFFFFF"/>
              </a:buClr>
              <a:buSzPts val="2600"/>
              <a:buNone/>
              <a:defRPr sz="2600">
                <a:solidFill>
                  <a:srgbClr val="FFFFFF"/>
                </a:solidFill>
              </a:defRPr>
            </a:lvl6pPr>
            <a:lvl7pPr lvl="6" algn="l">
              <a:lnSpc>
                <a:spcPct val="100000"/>
              </a:lnSpc>
              <a:spcBef>
                <a:spcPts val="0"/>
              </a:spcBef>
              <a:spcAft>
                <a:spcPts val="0"/>
              </a:spcAft>
              <a:buClr>
                <a:srgbClr val="FFFFFF"/>
              </a:buClr>
              <a:buSzPts val="2600"/>
              <a:buNone/>
              <a:defRPr sz="2600">
                <a:solidFill>
                  <a:srgbClr val="FFFFFF"/>
                </a:solidFill>
              </a:defRPr>
            </a:lvl7pPr>
            <a:lvl8pPr lvl="7" algn="l">
              <a:lnSpc>
                <a:spcPct val="100000"/>
              </a:lnSpc>
              <a:spcBef>
                <a:spcPts val="0"/>
              </a:spcBef>
              <a:spcAft>
                <a:spcPts val="0"/>
              </a:spcAft>
              <a:buClr>
                <a:srgbClr val="FFFFFF"/>
              </a:buClr>
              <a:buSzPts val="2600"/>
              <a:buNone/>
              <a:defRPr sz="2600">
                <a:solidFill>
                  <a:srgbClr val="FFFFFF"/>
                </a:solidFill>
              </a:defRPr>
            </a:lvl8pPr>
            <a:lvl9pPr lvl="8" algn="l">
              <a:lnSpc>
                <a:spcPct val="100000"/>
              </a:lnSpc>
              <a:spcBef>
                <a:spcPts val="0"/>
              </a:spcBef>
              <a:spcAft>
                <a:spcPts val="0"/>
              </a:spcAft>
              <a:buClr>
                <a:srgbClr val="FFFFFF"/>
              </a:buClr>
              <a:buSzPts val="2600"/>
              <a:buNone/>
              <a:defRPr sz="2600">
                <a:solidFill>
                  <a:srgbClr val="FFFFFF"/>
                </a:solidFill>
              </a:defRPr>
            </a:lvl9pPr>
          </a:lstStyle>
          <a:p/>
        </p:txBody>
      </p:sp>
      <p:sp>
        <p:nvSpPr>
          <p:cNvPr id="78" name="Google Shape;78;p16"/>
          <p:cNvSpPr txBox="1"/>
          <p:nvPr>
            <p:ph idx="1" type="body"/>
          </p:nvPr>
        </p:nvSpPr>
        <p:spPr>
          <a:xfrm>
            <a:off x="4276850" y="576900"/>
            <a:ext cx="4349100" cy="38607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FFFFFF"/>
              </a:buClr>
              <a:buSzPts val="1400"/>
              <a:buChar char="●"/>
              <a:defRPr sz="1400">
                <a:solidFill>
                  <a:srgbClr val="FFFFFF"/>
                </a:solidFill>
              </a:defRPr>
            </a:lvl1pPr>
            <a:lvl2pPr indent="-304800" lvl="1" marL="914400" algn="l">
              <a:lnSpc>
                <a:spcPct val="115000"/>
              </a:lnSpc>
              <a:spcBef>
                <a:spcPts val="1600"/>
              </a:spcBef>
              <a:spcAft>
                <a:spcPts val="0"/>
              </a:spcAft>
              <a:buClr>
                <a:srgbClr val="FFFFFF"/>
              </a:buClr>
              <a:buSzPts val="1200"/>
              <a:buChar char="○"/>
              <a:defRPr sz="1200">
                <a:solidFill>
                  <a:srgbClr val="FFFFFF"/>
                </a:solidFill>
              </a:defRPr>
            </a:lvl2pPr>
            <a:lvl3pPr indent="-304800" lvl="2" marL="1371600" algn="l">
              <a:lnSpc>
                <a:spcPct val="115000"/>
              </a:lnSpc>
              <a:spcBef>
                <a:spcPts val="1600"/>
              </a:spcBef>
              <a:spcAft>
                <a:spcPts val="0"/>
              </a:spcAft>
              <a:buClr>
                <a:srgbClr val="FFFFFF"/>
              </a:buClr>
              <a:buSzPts val="1200"/>
              <a:buChar char="■"/>
              <a:defRPr sz="1200">
                <a:solidFill>
                  <a:srgbClr val="FFFFFF"/>
                </a:solidFill>
              </a:defRPr>
            </a:lvl3pPr>
            <a:lvl4pPr indent="-304800" lvl="3" marL="1828800" algn="l">
              <a:lnSpc>
                <a:spcPct val="115000"/>
              </a:lnSpc>
              <a:spcBef>
                <a:spcPts val="1600"/>
              </a:spcBef>
              <a:spcAft>
                <a:spcPts val="0"/>
              </a:spcAft>
              <a:buClr>
                <a:srgbClr val="FFFFFF"/>
              </a:buClr>
              <a:buSzPts val="1200"/>
              <a:buChar char="●"/>
              <a:defRPr sz="1200">
                <a:solidFill>
                  <a:srgbClr val="FFFFFF"/>
                </a:solidFill>
              </a:defRPr>
            </a:lvl4pPr>
            <a:lvl5pPr indent="-304800" lvl="4" marL="2286000" algn="l">
              <a:lnSpc>
                <a:spcPct val="115000"/>
              </a:lnSpc>
              <a:spcBef>
                <a:spcPts val="1600"/>
              </a:spcBef>
              <a:spcAft>
                <a:spcPts val="0"/>
              </a:spcAft>
              <a:buClr>
                <a:srgbClr val="FFFFFF"/>
              </a:buClr>
              <a:buSzPts val="1200"/>
              <a:buChar char="○"/>
              <a:defRPr sz="1200">
                <a:solidFill>
                  <a:srgbClr val="FFFFFF"/>
                </a:solidFill>
              </a:defRPr>
            </a:lvl5pPr>
            <a:lvl6pPr indent="-304800" lvl="5" marL="2743200" algn="l">
              <a:lnSpc>
                <a:spcPct val="115000"/>
              </a:lnSpc>
              <a:spcBef>
                <a:spcPts val="1600"/>
              </a:spcBef>
              <a:spcAft>
                <a:spcPts val="0"/>
              </a:spcAft>
              <a:buClr>
                <a:srgbClr val="FFFFFF"/>
              </a:buClr>
              <a:buSzPts val="1200"/>
              <a:buChar char="■"/>
              <a:defRPr sz="1200">
                <a:solidFill>
                  <a:srgbClr val="FFFFFF"/>
                </a:solidFill>
              </a:defRPr>
            </a:lvl6pPr>
            <a:lvl7pPr indent="-304800" lvl="6" marL="3200400" algn="l">
              <a:lnSpc>
                <a:spcPct val="115000"/>
              </a:lnSpc>
              <a:spcBef>
                <a:spcPts val="1600"/>
              </a:spcBef>
              <a:spcAft>
                <a:spcPts val="0"/>
              </a:spcAft>
              <a:buClr>
                <a:srgbClr val="FFFFFF"/>
              </a:buClr>
              <a:buSzPts val="1200"/>
              <a:buChar char="●"/>
              <a:defRPr sz="1200">
                <a:solidFill>
                  <a:srgbClr val="FFFFFF"/>
                </a:solidFill>
              </a:defRPr>
            </a:lvl7pPr>
            <a:lvl8pPr indent="-304800" lvl="7" marL="3657600" algn="l">
              <a:lnSpc>
                <a:spcPct val="115000"/>
              </a:lnSpc>
              <a:spcBef>
                <a:spcPts val="1600"/>
              </a:spcBef>
              <a:spcAft>
                <a:spcPts val="0"/>
              </a:spcAft>
              <a:buClr>
                <a:srgbClr val="FFFFFF"/>
              </a:buClr>
              <a:buSzPts val="1200"/>
              <a:buChar char="○"/>
              <a:defRPr sz="1200">
                <a:solidFill>
                  <a:srgbClr val="FFFFFF"/>
                </a:solidFill>
              </a:defRPr>
            </a:lvl8pPr>
            <a:lvl9pPr indent="-304800" lvl="8" marL="4114800" algn="l">
              <a:lnSpc>
                <a:spcPct val="115000"/>
              </a:lnSpc>
              <a:spcBef>
                <a:spcPts val="1600"/>
              </a:spcBef>
              <a:spcAft>
                <a:spcPts val="1600"/>
              </a:spcAft>
              <a:buClr>
                <a:srgbClr val="FFFFFF"/>
              </a:buClr>
              <a:buSzPts val="1200"/>
              <a:buChar char="■"/>
              <a:defRPr sz="1200">
                <a:solidFill>
                  <a:srgbClr val="FFFFFF"/>
                </a:solidFill>
              </a:defRPr>
            </a:lvl9pPr>
          </a:lstStyle>
          <a:p/>
        </p:txBody>
      </p:sp>
      <p:sp>
        <p:nvSpPr>
          <p:cNvPr id="79" name="Google Shape;79;p1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5">
  <p:cSld name="AUTOLAYOUT_5">
    <p:bg>
      <p:bgPr>
        <a:solidFill>
          <a:srgbClr val="FFFFFF"/>
        </a:solidFill>
      </p:bgPr>
    </p:bg>
    <p:spTree>
      <p:nvGrpSpPr>
        <p:cNvPr id="80" name="Shape 80"/>
        <p:cNvGrpSpPr/>
        <p:nvPr/>
      </p:nvGrpSpPr>
      <p:grpSpPr>
        <a:xfrm>
          <a:off x="0" y="0"/>
          <a:ext cx="0" cy="0"/>
          <a:chOff x="0" y="0"/>
          <a:chExt cx="0" cy="0"/>
        </a:xfrm>
      </p:grpSpPr>
      <p:sp>
        <p:nvSpPr>
          <p:cNvPr id="81" name="Google Shape;81;p17"/>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7"/>
          <p:cNvSpPr/>
          <p:nvPr/>
        </p:nvSpPr>
        <p:spPr>
          <a:xfrm>
            <a:off x="188400" y="188400"/>
            <a:ext cx="8767200" cy="47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7"/>
          <p:cNvSpPr/>
          <p:nvPr/>
        </p:nvSpPr>
        <p:spPr>
          <a:xfrm>
            <a:off x="282600" y="282600"/>
            <a:ext cx="8578800" cy="4578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 name="Google Shape;84;p17"/>
          <p:cNvCxnSpPr/>
          <p:nvPr/>
        </p:nvCxnSpPr>
        <p:spPr>
          <a:xfrm>
            <a:off x="282600" y="4607275"/>
            <a:ext cx="423000" cy="0"/>
          </a:xfrm>
          <a:prstGeom prst="straightConnector1">
            <a:avLst/>
          </a:prstGeom>
          <a:noFill/>
          <a:ln cap="flat" cmpd="sng" w="19050">
            <a:solidFill>
              <a:schemeClr val="dk1"/>
            </a:solidFill>
            <a:prstDash val="solid"/>
            <a:round/>
            <a:headEnd len="sm" w="sm" type="none"/>
            <a:tailEnd len="sm" w="sm" type="none"/>
          </a:ln>
        </p:spPr>
      </p:cxnSp>
      <p:cxnSp>
        <p:nvCxnSpPr>
          <p:cNvPr id="85" name="Google Shape;85;p17"/>
          <p:cNvCxnSpPr/>
          <p:nvPr/>
        </p:nvCxnSpPr>
        <p:spPr>
          <a:xfrm>
            <a:off x="8438400" y="536225"/>
            <a:ext cx="423000" cy="0"/>
          </a:xfrm>
          <a:prstGeom prst="straightConnector1">
            <a:avLst/>
          </a:prstGeom>
          <a:noFill/>
          <a:ln cap="flat" cmpd="sng" w="19050">
            <a:solidFill>
              <a:schemeClr val="dk1"/>
            </a:solidFill>
            <a:prstDash val="solid"/>
            <a:round/>
            <a:headEnd len="sm" w="sm" type="none"/>
            <a:tailEnd len="sm" w="sm" type="none"/>
          </a:ln>
        </p:spPr>
      </p:cxnSp>
      <p:sp>
        <p:nvSpPr>
          <p:cNvPr id="86" name="Google Shape;86;p17"/>
          <p:cNvSpPr txBox="1"/>
          <p:nvPr>
            <p:ph type="title"/>
          </p:nvPr>
        </p:nvSpPr>
        <p:spPr>
          <a:xfrm>
            <a:off x="705600" y="1415400"/>
            <a:ext cx="3394200" cy="2249700"/>
          </a:xfrm>
          <a:prstGeom prst="rect">
            <a:avLst/>
          </a:prstGeom>
          <a:noFill/>
        </p:spPr>
        <p:txBody>
          <a:bodyPr anchorCtr="0" anchor="ctr" bIns="91425" lIns="91425" spcFirstLastPara="1" rIns="91425" wrap="square" tIns="91425">
            <a:noAutofit/>
          </a:bodyPr>
          <a:lstStyle>
            <a:lvl1pPr lvl="0" algn="r">
              <a:lnSpc>
                <a:spcPct val="100000"/>
              </a:lnSpc>
              <a:spcBef>
                <a:spcPts val="0"/>
              </a:spcBef>
              <a:spcAft>
                <a:spcPts val="0"/>
              </a:spcAft>
              <a:buNone/>
              <a:defRPr b="1" sz="2400">
                <a:solidFill>
                  <a:schemeClr val="dk1"/>
                </a:solidFill>
              </a:defRPr>
            </a:lvl1pPr>
            <a:lvl2pPr lvl="1" algn="r">
              <a:lnSpc>
                <a:spcPct val="100000"/>
              </a:lnSpc>
              <a:spcBef>
                <a:spcPts val="0"/>
              </a:spcBef>
              <a:spcAft>
                <a:spcPts val="0"/>
              </a:spcAft>
              <a:buNone/>
              <a:defRPr b="1" sz="2400">
                <a:solidFill>
                  <a:schemeClr val="dk1"/>
                </a:solidFill>
              </a:defRPr>
            </a:lvl2pPr>
            <a:lvl3pPr lvl="2" algn="r">
              <a:lnSpc>
                <a:spcPct val="100000"/>
              </a:lnSpc>
              <a:spcBef>
                <a:spcPts val="0"/>
              </a:spcBef>
              <a:spcAft>
                <a:spcPts val="0"/>
              </a:spcAft>
              <a:buNone/>
              <a:defRPr b="1" sz="2400">
                <a:solidFill>
                  <a:schemeClr val="dk1"/>
                </a:solidFill>
              </a:defRPr>
            </a:lvl3pPr>
            <a:lvl4pPr lvl="3" algn="r">
              <a:lnSpc>
                <a:spcPct val="100000"/>
              </a:lnSpc>
              <a:spcBef>
                <a:spcPts val="0"/>
              </a:spcBef>
              <a:spcAft>
                <a:spcPts val="0"/>
              </a:spcAft>
              <a:buNone/>
              <a:defRPr b="1" sz="2400">
                <a:solidFill>
                  <a:schemeClr val="dk1"/>
                </a:solidFill>
              </a:defRPr>
            </a:lvl4pPr>
            <a:lvl5pPr lvl="4" algn="r">
              <a:lnSpc>
                <a:spcPct val="100000"/>
              </a:lnSpc>
              <a:spcBef>
                <a:spcPts val="0"/>
              </a:spcBef>
              <a:spcAft>
                <a:spcPts val="0"/>
              </a:spcAft>
              <a:buNone/>
              <a:defRPr b="1" sz="2400">
                <a:solidFill>
                  <a:schemeClr val="dk1"/>
                </a:solidFill>
              </a:defRPr>
            </a:lvl5pPr>
            <a:lvl6pPr lvl="5" algn="r">
              <a:lnSpc>
                <a:spcPct val="100000"/>
              </a:lnSpc>
              <a:spcBef>
                <a:spcPts val="0"/>
              </a:spcBef>
              <a:spcAft>
                <a:spcPts val="0"/>
              </a:spcAft>
              <a:buNone/>
              <a:defRPr b="1" sz="2400">
                <a:solidFill>
                  <a:schemeClr val="dk1"/>
                </a:solidFill>
              </a:defRPr>
            </a:lvl6pPr>
            <a:lvl7pPr lvl="6" algn="r">
              <a:lnSpc>
                <a:spcPct val="100000"/>
              </a:lnSpc>
              <a:spcBef>
                <a:spcPts val="0"/>
              </a:spcBef>
              <a:spcAft>
                <a:spcPts val="0"/>
              </a:spcAft>
              <a:buNone/>
              <a:defRPr b="1" sz="2400">
                <a:solidFill>
                  <a:schemeClr val="dk1"/>
                </a:solidFill>
              </a:defRPr>
            </a:lvl7pPr>
            <a:lvl8pPr lvl="7" algn="r">
              <a:lnSpc>
                <a:spcPct val="100000"/>
              </a:lnSpc>
              <a:spcBef>
                <a:spcPts val="0"/>
              </a:spcBef>
              <a:spcAft>
                <a:spcPts val="0"/>
              </a:spcAft>
              <a:buNone/>
              <a:defRPr b="1" sz="2400">
                <a:solidFill>
                  <a:schemeClr val="dk1"/>
                </a:solidFill>
              </a:defRPr>
            </a:lvl8pPr>
            <a:lvl9pPr lvl="8" algn="r">
              <a:lnSpc>
                <a:spcPct val="100000"/>
              </a:lnSpc>
              <a:spcBef>
                <a:spcPts val="0"/>
              </a:spcBef>
              <a:spcAft>
                <a:spcPts val="0"/>
              </a:spcAft>
              <a:buNone/>
              <a:defRPr b="1" sz="2400">
                <a:solidFill>
                  <a:schemeClr val="dk1"/>
                </a:solidFill>
              </a:defRPr>
            </a:lvl9pPr>
          </a:lstStyle>
          <a:p/>
        </p:txBody>
      </p:sp>
      <p:sp>
        <p:nvSpPr>
          <p:cNvPr id="87" name="Google Shape;87;p17"/>
          <p:cNvSpPr txBox="1"/>
          <p:nvPr>
            <p:ph idx="1" type="body"/>
          </p:nvPr>
        </p:nvSpPr>
        <p:spPr>
          <a:xfrm>
            <a:off x="4252525" y="836250"/>
            <a:ext cx="4185900" cy="3408000"/>
          </a:xfrm>
          <a:prstGeom prst="rect">
            <a:avLst/>
          </a:prstGeom>
          <a:noFill/>
        </p:spPr>
        <p:txBody>
          <a:bodyPr anchorCtr="0" anchor="ctr" bIns="91425" lIns="91425" spcFirstLastPara="1" rIns="91425" wrap="square" tIns="91425">
            <a:noAutofit/>
          </a:bodyPr>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
        <p:nvSpPr>
          <p:cNvPr id="88" name="Google Shape;88;p1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7">
  <p:cSld name="AUTOLAYOUT_7">
    <p:spTree>
      <p:nvGrpSpPr>
        <p:cNvPr id="89" name="Shape 89"/>
        <p:cNvGrpSpPr/>
        <p:nvPr/>
      </p:nvGrpSpPr>
      <p:grpSpPr>
        <a:xfrm>
          <a:off x="0" y="0"/>
          <a:ext cx="0" cy="0"/>
          <a:chOff x="0" y="0"/>
          <a:chExt cx="0" cy="0"/>
        </a:xfrm>
      </p:grpSpPr>
      <p:sp>
        <p:nvSpPr>
          <p:cNvPr id="90" name="Google Shape;90;p18"/>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8"/>
          <p:cNvSpPr/>
          <p:nvPr/>
        </p:nvSpPr>
        <p:spPr>
          <a:xfrm>
            <a:off x="0" y="981549"/>
            <a:ext cx="9144000" cy="70800"/>
          </a:xfrm>
          <a:prstGeom prst="rect">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2" name="Google Shape;92;p18"/>
          <p:cNvPicPr preferRelativeResize="0"/>
          <p:nvPr/>
        </p:nvPicPr>
        <p:blipFill rotWithShape="1">
          <a:blip r:embed="rId2">
            <a:alphaModFix/>
          </a:blip>
          <a:srcRect b="38309" l="0" r="0" t="38312"/>
          <a:stretch/>
        </p:blipFill>
        <p:spPr>
          <a:xfrm>
            <a:off x="0" y="0"/>
            <a:ext cx="9144006" cy="981554"/>
          </a:xfrm>
          <a:prstGeom prst="rect">
            <a:avLst/>
          </a:prstGeom>
          <a:noFill/>
          <a:ln>
            <a:noFill/>
          </a:ln>
        </p:spPr>
      </p:pic>
      <p:sp>
        <p:nvSpPr>
          <p:cNvPr id="93" name="Google Shape;93;p18"/>
          <p:cNvSpPr txBox="1"/>
          <p:nvPr>
            <p:ph type="ctrTitle"/>
          </p:nvPr>
        </p:nvSpPr>
        <p:spPr>
          <a:xfrm>
            <a:off x="2938225" y="1478825"/>
            <a:ext cx="5379900" cy="10191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rgbClr val="212121"/>
              </a:buClr>
              <a:buSzPts val="2400"/>
              <a:buNone/>
              <a:defRPr b="1" sz="2400">
                <a:solidFill>
                  <a:srgbClr val="212121"/>
                </a:solidFill>
              </a:defRPr>
            </a:lvl1pPr>
            <a:lvl2pPr lvl="1" algn="l">
              <a:lnSpc>
                <a:spcPct val="100000"/>
              </a:lnSpc>
              <a:spcBef>
                <a:spcPts val="0"/>
              </a:spcBef>
              <a:spcAft>
                <a:spcPts val="0"/>
              </a:spcAft>
              <a:buClr>
                <a:srgbClr val="212121"/>
              </a:buClr>
              <a:buSzPts val="2400"/>
              <a:buNone/>
              <a:defRPr b="1" sz="2400">
                <a:solidFill>
                  <a:srgbClr val="212121"/>
                </a:solidFill>
              </a:defRPr>
            </a:lvl2pPr>
            <a:lvl3pPr lvl="2" algn="l">
              <a:lnSpc>
                <a:spcPct val="100000"/>
              </a:lnSpc>
              <a:spcBef>
                <a:spcPts val="0"/>
              </a:spcBef>
              <a:spcAft>
                <a:spcPts val="0"/>
              </a:spcAft>
              <a:buClr>
                <a:srgbClr val="212121"/>
              </a:buClr>
              <a:buSzPts val="2400"/>
              <a:buNone/>
              <a:defRPr b="1" sz="2400">
                <a:solidFill>
                  <a:srgbClr val="212121"/>
                </a:solidFill>
              </a:defRPr>
            </a:lvl3pPr>
            <a:lvl4pPr lvl="3" algn="l">
              <a:lnSpc>
                <a:spcPct val="100000"/>
              </a:lnSpc>
              <a:spcBef>
                <a:spcPts val="0"/>
              </a:spcBef>
              <a:spcAft>
                <a:spcPts val="0"/>
              </a:spcAft>
              <a:buClr>
                <a:srgbClr val="212121"/>
              </a:buClr>
              <a:buSzPts val="2400"/>
              <a:buNone/>
              <a:defRPr b="1" sz="2400">
                <a:solidFill>
                  <a:srgbClr val="212121"/>
                </a:solidFill>
              </a:defRPr>
            </a:lvl4pPr>
            <a:lvl5pPr lvl="4" algn="l">
              <a:lnSpc>
                <a:spcPct val="100000"/>
              </a:lnSpc>
              <a:spcBef>
                <a:spcPts val="0"/>
              </a:spcBef>
              <a:spcAft>
                <a:spcPts val="0"/>
              </a:spcAft>
              <a:buClr>
                <a:srgbClr val="212121"/>
              </a:buClr>
              <a:buSzPts val="2400"/>
              <a:buNone/>
              <a:defRPr b="1" sz="2400">
                <a:solidFill>
                  <a:srgbClr val="212121"/>
                </a:solidFill>
              </a:defRPr>
            </a:lvl5pPr>
            <a:lvl6pPr lvl="5" algn="l">
              <a:lnSpc>
                <a:spcPct val="100000"/>
              </a:lnSpc>
              <a:spcBef>
                <a:spcPts val="0"/>
              </a:spcBef>
              <a:spcAft>
                <a:spcPts val="0"/>
              </a:spcAft>
              <a:buClr>
                <a:srgbClr val="212121"/>
              </a:buClr>
              <a:buSzPts val="2400"/>
              <a:buNone/>
              <a:defRPr b="1" sz="2400">
                <a:solidFill>
                  <a:srgbClr val="212121"/>
                </a:solidFill>
              </a:defRPr>
            </a:lvl6pPr>
            <a:lvl7pPr lvl="6" algn="l">
              <a:lnSpc>
                <a:spcPct val="100000"/>
              </a:lnSpc>
              <a:spcBef>
                <a:spcPts val="0"/>
              </a:spcBef>
              <a:spcAft>
                <a:spcPts val="0"/>
              </a:spcAft>
              <a:buClr>
                <a:srgbClr val="212121"/>
              </a:buClr>
              <a:buSzPts val="2400"/>
              <a:buNone/>
              <a:defRPr b="1" sz="2400">
                <a:solidFill>
                  <a:srgbClr val="212121"/>
                </a:solidFill>
              </a:defRPr>
            </a:lvl7pPr>
            <a:lvl8pPr lvl="7" algn="l">
              <a:lnSpc>
                <a:spcPct val="100000"/>
              </a:lnSpc>
              <a:spcBef>
                <a:spcPts val="0"/>
              </a:spcBef>
              <a:spcAft>
                <a:spcPts val="0"/>
              </a:spcAft>
              <a:buClr>
                <a:srgbClr val="212121"/>
              </a:buClr>
              <a:buSzPts val="2400"/>
              <a:buNone/>
              <a:defRPr b="1" sz="2400">
                <a:solidFill>
                  <a:srgbClr val="212121"/>
                </a:solidFill>
              </a:defRPr>
            </a:lvl8pPr>
            <a:lvl9pPr lvl="8" algn="l">
              <a:lnSpc>
                <a:spcPct val="100000"/>
              </a:lnSpc>
              <a:spcBef>
                <a:spcPts val="0"/>
              </a:spcBef>
              <a:spcAft>
                <a:spcPts val="0"/>
              </a:spcAft>
              <a:buClr>
                <a:srgbClr val="212121"/>
              </a:buClr>
              <a:buSzPts val="2400"/>
              <a:buNone/>
              <a:defRPr b="1" sz="2400">
                <a:solidFill>
                  <a:srgbClr val="212121"/>
                </a:solidFill>
              </a:defRPr>
            </a:lvl9pPr>
          </a:lstStyle>
          <a:p/>
        </p:txBody>
      </p:sp>
      <p:sp>
        <p:nvSpPr>
          <p:cNvPr id="94" name="Google Shape;94;p18"/>
          <p:cNvSpPr txBox="1"/>
          <p:nvPr>
            <p:ph idx="1" type="body"/>
          </p:nvPr>
        </p:nvSpPr>
        <p:spPr>
          <a:xfrm>
            <a:off x="2938225" y="2602450"/>
            <a:ext cx="5387400" cy="17256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rgbClr val="212121"/>
              </a:buClr>
              <a:buSzPts val="1600"/>
              <a:buChar char="●"/>
              <a:defRPr sz="1600">
                <a:solidFill>
                  <a:srgbClr val="212121"/>
                </a:solidFill>
              </a:defRPr>
            </a:lvl1pPr>
            <a:lvl2pPr indent="-317500" lvl="1" marL="914400" algn="l">
              <a:lnSpc>
                <a:spcPct val="115000"/>
              </a:lnSpc>
              <a:spcBef>
                <a:spcPts val="1600"/>
              </a:spcBef>
              <a:spcAft>
                <a:spcPts val="0"/>
              </a:spcAft>
              <a:buClr>
                <a:srgbClr val="212121"/>
              </a:buClr>
              <a:buSzPts val="1400"/>
              <a:buChar char="○"/>
              <a:defRPr sz="1400">
                <a:solidFill>
                  <a:srgbClr val="212121"/>
                </a:solidFill>
              </a:defRPr>
            </a:lvl2pPr>
            <a:lvl3pPr indent="-317500" lvl="2" marL="1371600" algn="l">
              <a:lnSpc>
                <a:spcPct val="115000"/>
              </a:lnSpc>
              <a:spcBef>
                <a:spcPts val="1600"/>
              </a:spcBef>
              <a:spcAft>
                <a:spcPts val="0"/>
              </a:spcAft>
              <a:buClr>
                <a:srgbClr val="212121"/>
              </a:buClr>
              <a:buSzPts val="1400"/>
              <a:buChar char="■"/>
              <a:defRPr sz="1400">
                <a:solidFill>
                  <a:srgbClr val="212121"/>
                </a:solidFill>
              </a:defRPr>
            </a:lvl3pPr>
            <a:lvl4pPr indent="-317500" lvl="3" marL="1828800" algn="l">
              <a:lnSpc>
                <a:spcPct val="115000"/>
              </a:lnSpc>
              <a:spcBef>
                <a:spcPts val="1600"/>
              </a:spcBef>
              <a:spcAft>
                <a:spcPts val="0"/>
              </a:spcAft>
              <a:buClr>
                <a:srgbClr val="212121"/>
              </a:buClr>
              <a:buSzPts val="1400"/>
              <a:buChar char="●"/>
              <a:defRPr sz="1400">
                <a:solidFill>
                  <a:srgbClr val="212121"/>
                </a:solidFill>
              </a:defRPr>
            </a:lvl4pPr>
            <a:lvl5pPr indent="-317500" lvl="4" marL="2286000" algn="l">
              <a:lnSpc>
                <a:spcPct val="115000"/>
              </a:lnSpc>
              <a:spcBef>
                <a:spcPts val="1600"/>
              </a:spcBef>
              <a:spcAft>
                <a:spcPts val="0"/>
              </a:spcAft>
              <a:buClr>
                <a:srgbClr val="212121"/>
              </a:buClr>
              <a:buSzPts val="1400"/>
              <a:buChar char="○"/>
              <a:defRPr sz="1400">
                <a:solidFill>
                  <a:srgbClr val="212121"/>
                </a:solidFill>
              </a:defRPr>
            </a:lvl5pPr>
            <a:lvl6pPr indent="-317500" lvl="5" marL="2743200" algn="l">
              <a:lnSpc>
                <a:spcPct val="115000"/>
              </a:lnSpc>
              <a:spcBef>
                <a:spcPts val="1600"/>
              </a:spcBef>
              <a:spcAft>
                <a:spcPts val="0"/>
              </a:spcAft>
              <a:buClr>
                <a:srgbClr val="212121"/>
              </a:buClr>
              <a:buSzPts val="1400"/>
              <a:buChar char="■"/>
              <a:defRPr sz="1400">
                <a:solidFill>
                  <a:srgbClr val="212121"/>
                </a:solidFill>
              </a:defRPr>
            </a:lvl6pPr>
            <a:lvl7pPr indent="-317500" lvl="6" marL="3200400" algn="l">
              <a:lnSpc>
                <a:spcPct val="115000"/>
              </a:lnSpc>
              <a:spcBef>
                <a:spcPts val="1600"/>
              </a:spcBef>
              <a:spcAft>
                <a:spcPts val="0"/>
              </a:spcAft>
              <a:buClr>
                <a:srgbClr val="212121"/>
              </a:buClr>
              <a:buSzPts val="1400"/>
              <a:buChar char="●"/>
              <a:defRPr sz="1400">
                <a:solidFill>
                  <a:srgbClr val="212121"/>
                </a:solidFill>
              </a:defRPr>
            </a:lvl7pPr>
            <a:lvl8pPr indent="-317500" lvl="7" marL="3657600" algn="l">
              <a:lnSpc>
                <a:spcPct val="115000"/>
              </a:lnSpc>
              <a:spcBef>
                <a:spcPts val="1600"/>
              </a:spcBef>
              <a:spcAft>
                <a:spcPts val="0"/>
              </a:spcAft>
              <a:buClr>
                <a:srgbClr val="212121"/>
              </a:buClr>
              <a:buSzPts val="1400"/>
              <a:buChar char="○"/>
              <a:defRPr sz="1400">
                <a:solidFill>
                  <a:srgbClr val="212121"/>
                </a:solidFill>
              </a:defRPr>
            </a:lvl8pPr>
            <a:lvl9pPr indent="-317500" lvl="8" marL="4114800" algn="l">
              <a:lnSpc>
                <a:spcPct val="115000"/>
              </a:lnSpc>
              <a:spcBef>
                <a:spcPts val="1600"/>
              </a:spcBef>
              <a:spcAft>
                <a:spcPts val="1600"/>
              </a:spcAft>
              <a:buClr>
                <a:srgbClr val="212121"/>
              </a:buClr>
              <a:buSzPts val="1400"/>
              <a:buChar char="■"/>
              <a:defRPr sz="1400">
                <a:solidFill>
                  <a:srgbClr val="212121"/>
                </a:solidFill>
              </a:defRPr>
            </a:lvl9pPr>
          </a:lstStyle>
          <a:p/>
        </p:txBody>
      </p:sp>
      <p:sp>
        <p:nvSpPr>
          <p:cNvPr id="95" name="Google Shape;95;p1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6">
  <p:cSld name="AUTOLAYOUT_8">
    <p:bg>
      <p:bgPr>
        <a:solidFill>
          <a:srgbClr val="FFFFFF"/>
        </a:solidFill>
      </p:bgPr>
    </p:bg>
    <p:spTree>
      <p:nvGrpSpPr>
        <p:cNvPr id="96" name="Shape 96"/>
        <p:cNvGrpSpPr/>
        <p:nvPr/>
      </p:nvGrpSpPr>
      <p:grpSpPr>
        <a:xfrm>
          <a:off x="0" y="0"/>
          <a:ext cx="0" cy="0"/>
          <a:chOff x="0" y="0"/>
          <a:chExt cx="0" cy="0"/>
        </a:xfrm>
      </p:grpSpPr>
      <p:sp>
        <p:nvSpPr>
          <p:cNvPr id="97" name="Google Shape;97;p19"/>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9"/>
          <p:cNvSpPr txBox="1"/>
          <p:nvPr>
            <p:ph type="title"/>
          </p:nvPr>
        </p:nvSpPr>
        <p:spPr>
          <a:xfrm>
            <a:off x="311700" y="2890625"/>
            <a:ext cx="7434600" cy="5874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600"/>
              <a:buNone/>
              <a:defRPr sz="2600">
                <a:solidFill>
                  <a:schemeClr val="dk1"/>
                </a:solidFill>
              </a:defRPr>
            </a:lvl1pPr>
            <a:lvl2pPr lvl="1" algn="l">
              <a:lnSpc>
                <a:spcPct val="100000"/>
              </a:lnSpc>
              <a:spcBef>
                <a:spcPts val="0"/>
              </a:spcBef>
              <a:spcAft>
                <a:spcPts val="0"/>
              </a:spcAft>
              <a:buClr>
                <a:schemeClr val="dk1"/>
              </a:buClr>
              <a:buSzPts val="2600"/>
              <a:buNone/>
              <a:defRPr sz="2600">
                <a:solidFill>
                  <a:schemeClr val="dk1"/>
                </a:solidFill>
              </a:defRPr>
            </a:lvl2pPr>
            <a:lvl3pPr lvl="2" algn="l">
              <a:lnSpc>
                <a:spcPct val="100000"/>
              </a:lnSpc>
              <a:spcBef>
                <a:spcPts val="0"/>
              </a:spcBef>
              <a:spcAft>
                <a:spcPts val="0"/>
              </a:spcAft>
              <a:buClr>
                <a:schemeClr val="dk1"/>
              </a:buClr>
              <a:buSzPts val="2600"/>
              <a:buNone/>
              <a:defRPr sz="2600">
                <a:solidFill>
                  <a:schemeClr val="dk1"/>
                </a:solidFill>
              </a:defRPr>
            </a:lvl3pPr>
            <a:lvl4pPr lvl="3" algn="l">
              <a:lnSpc>
                <a:spcPct val="100000"/>
              </a:lnSpc>
              <a:spcBef>
                <a:spcPts val="0"/>
              </a:spcBef>
              <a:spcAft>
                <a:spcPts val="0"/>
              </a:spcAft>
              <a:buClr>
                <a:schemeClr val="dk1"/>
              </a:buClr>
              <a:buSzPts val="2600"/>
              <a:buNone/>
              <a:defRPr sz="2600">
                <a:solidFill>
                  <a:schemeClr val="dk1"/>
                </a:solidFill>
              </a:defRPr>
            </a:lvl4pPr>
            <a:lvl5pPr lvl="4" algn="l">
              <a:lnSpc>
                <a:spcPct val="100000"/>
              </a:lnSpc>
              <a:spcBef>
                <a:spcPts val="0"/>
              </a:spcBef>
              <a:spcAft>
                <a:spcPts val="0"/>
              </a:spcAft>
              <a:buClr>
                <a:schemeClr val="dk1"/>
              </a:buClr>
              <a:buSzPts val="2600"/>
              <a:buNone/>
              <a:defRPr sz="2600">
                <a:solidFill>
                  <a:schemeClr val="dk1"/>
                </a:solidFill>
              </a:defRPr>
            </a:lvl5pPr>
            <a:lvl6pPr lvl="5" algn="l">
              <a:lnSpc>
                <a:spcPct val="100000"/>
              </a:lnSpc>
              <a:spcBef>
                <a:spcPts val="0"/>
              </a:spcBef>
              <a:spcAft>
                <a:spcPts val="0"/>
              </a:spcAft>
              <a:buClr>
                <a:schemeClr val="dk1"/>
              </a:buClr>
              <a:buSzPts val="2600"/>
              <a:buNone/>
              <a:defRPr sz="2600">
                <a:solidFill>
                  <a:schemeClr val="dk1"/>
                </a:solidFill>
              </a:defRPr>
            </a:lvl6pPr>
            <a:lvl7pPr lvl="6" algn="l">
              <a:lnSpc>
                <a:spcPct val="100000"/>
              </a:lnSpc>
              <a:spcBef>
                <a:spcPts val="0"/>
              </a:spcBef>
              <a:spcAft>
                <a:spcPts val="0"/>
              </a:spcAft>
              <a:buClr>
                <a:schemeClr val="dk1"/>
              </a:buClr>
              <a:buSzPts val="2600"/>
              <a:buNone/>
              <a:defRPr sz="2600">
                <a:solidFill>
                  <a:schemeClr val="dk1"/>
                </a:solidFill>
              </a:defRPr>
            </a:lvl7pPr>
            <a:lvl8pPr lvl="7" algn="l">
              <a:lnSpc>
                <a:spcPct val="100000"/>
              </a:lnSpc>
              <a:spcBef>
                <a:spcPts val="0"/>
              </a:spcBef>
              <a:spcAft>
                <a:spcPts val="0"/>
              </a:spcAft>
              <a:buClr>
                <a:schemeClr val="dk1"/>
              </a:buClr>
              <a:buSzPts val="2600"/>
              <a:buNone/>
              <a:defRPr sz="2600">
                <a:solidFill>
                  <a:schemeClr val="dk1"/>
                </a:solidFill>
              </a:defRPr>
            </a:lvl8pPr>
            <a:lvl9pPr lvl="8" algn="l">
              <a:lnSpc>
                <a:spcPct val="100000"/>
              </a:lnSpc>
              <a:spcBef>
                <a:spcPts val="0"/>
              </a:spcBef>
              <a:spcAft>
                <a:spcPts val="0"/>
              </a:spcAft>
              <a:buClr>
                <a:schemeClr val="dk1"/>
              </a:buClr>
              <a:buSzPts val="2600"/>
              <a:buNone/>
              <a:defRPr sz="2600">
                <a:solidFill>
                  <a:schemeClr val="dk1"/>
                </a:solidFill>
              </a:defRPr>
            </a:lvl9pPr>
          </a:lstStyle>
          <a:p/>
        </p:txBody>
      </p:sp>
      <p:sp>
        <p:nvSpPr>
          <p:cNvPr id="99" name="Google Shape;99;p19"/>
          <p:cNvSpPr txBox="1"/>
          <p:nvPr>
            <p:ph idx="1" type="body"/>
          </p:nvPr>
        </p:nvSpPr>
        <p:spPr>
          <a:xfrm>
            <a:off x="311700" y="3521425"/>
            <a:ext cx="6362400" cy="11418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
        <p:nvSpPr>
          <p:cNvPr id="100" name="Google Shape;100;p1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8">
  <p:cSld name="AUTOLAYOUT_9">
    <p:bg>
      <p:bgPr>
        <a:solidFill>
          <a:srgbClr val="FFFFFF"/>
        </a:solidFill>
      </p:bgPr>
    </p:bg>
    <p:spTree>
      <p:nvGrpSpPr>
        <p:cNvPr id="101" name="Shape 101"/>
        <p:cNvGrpSpPr/>
        <p:nvPr/>
      </p:nvGrpSpPr>
      <p:grpSpPr>
        <a:xfrm>
          <a:off x="0" y="0"/>
          <a:ext cx="0" cy="0"/>
          <a:chOff x="0" y="0"/>
          <a:chExt cx="0" cy="0"/>
        </a:xfrm>
      </p:grpSpPr>
      <p:sp>
        <p:nvSpPr>
          <p:cNvPr id="102" name="Google Shape;102;p2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0"/>
          <p:cNvSpPr txBox="1"/>
          <p:nvPr>
            <p:ph type="title"/>
          </p:nvPr>
        </p:nvSpPr>
        <p:spPr>
          <a:xfrm>
            <a:off x="304475" y="307825"/>
            <a:ext cx="4779300" cy="14181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3000"/>
              <a:buNone/>
              <a:defRPr sz="3000">
                <a:solidFill>
                  <a:schemeClr val="dk1"/>
                </a:solidFill>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p:txBody>
      </p:sp>
      <p:sp>
        <p:nvSpPr>
          <p:cNvPr id="104" name="Google Shape;104;p20"/>
          <p:cNvSpPr txBox="1"/>
          <p:nvPr>
            <p:ph idx="1" type="body"/>
          </p:nvPr>
        </p:nvSpPr>
        <p:spPr>
          <a:xfrm>
            <a:off x="304475" y="1808125"/>
            <a:ext cx="4779300" cy="30138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
        <p:nvSpPr>
          <p:cNvPr id="105" name="Google Shape;105;p2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hyperlink" Target="https://www.linkedin.com/feed/update/urn%3Ali%3Aactivity%3A6655711815361761280/" TargetMode="External"/><Relationship Id="rId4" Type="http://schemas.openxmlformats.org/officeDocument/2006/relationships/hyperlink" Target="https://drive.google.com/drive/folders/1hmetIOPL2__lZPj5k8oDdgG_6QkX680h?usp=sharin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drive.google.com/file/d/1KMNMPD8b9puo86dU47VQwZFa3T00nNcq/view?usp=sharing" TargetMode="External"/><Relationship Id="rId4" Type="http://schemas.openxmlformats.org/officeDocument/2006/relationships/hyperlink" Target="http://drive.google.com/file/d/1KMNMPD8b9puo86dU47VQwZFa3T00nNcq/view" TargetMode="External"/><Relationship Id="rId5" Type="http://schemas.openxmlformats.org/officeDocument/2006/relationships/image" Target="../media/image1.png"/><Relationship Id="rId6" Type="http://schemas.openxmlformats.org/officeDocument/2006/relationships/image" Target="../media/image8.png"/><Relationship Id="rId7"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11.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hyperlink" Target="https://drive.google.com/file/d/1qDfnlewG16d56Jys4WpBAcWyiYRYwBKU/view?usp=sharing" TargetMode="External"/><Relationship Id="rId4" Type="http://schemas.openxmlformats.org/officeDocument/2006/relationships/hyperlink" Target="https://drive.google.com/file/d/1zD-rN0FCibVAB-ylcjlIsyyy7dtYwtlq/view?usp=shar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265500" y="316700"/>
            <a:ext cx="3163500" cy="26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FACE MASK DETECTION SYSTEM</a:t>
            </a:r>
            <a:endParaRPr b="1"/>
          </a:p>
        </p:txBody>
      </p:sp>
      <p:sp>
        <p:nvSpPr>
          <p:cNvPr id="111" name="Google Shape;111;p21"/>
          <p:cNvSpPr txBox="1"/>
          <p:nvPr>
            <p:ph idx="1" type="subTitle"/>
          </p:nvPr>
        </p:nvSpPr>
        <p:spPr>
          <a:xfrm>
            <a:off x="265500" y="3009000"/>
            <a:ext cx="3163500" cy="123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Miniproject as part of Machine Learning - CS6301</a:t>
            </a:r>
            <a:endParaRPr/>
          </a:p>
        </p:txBody>
      </p:sp>
      <p:sp>
        <p:nvSpPr>
          <p:cNvPr id="112" name="Google Shape;112;p21"/>
          <p:cNvSpPr txBox="1"/>
          <p:nvPr>
            <p:ph idx="2" type="body"/>
          </p:nvPr>
        </p:nvSpPr>
        <p:spPr>
          <a:xfrm>
            <a:off x="4283675" y="992575"/>
            <a:ext cx="4407300" cy="31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Presented by</a:t>
            </a:r>
            <a:endParaRPr/>
          </a:p>
          <a:p>
            <a:pPr indent="0" lvl="0" marL="0" rtl="0" algn="l">
              <a:spcBef>
                <a:spcPts val="1600"/>
              </a:spcBef>
              <a:spcAft>
                <a:spcPts val="0"/>
              </a:spcAft>
              <a:buClr>
                <a:schemeClr val="dk1"/>
              </a:buClr>
              <a:buSzPts val="1100"/>
              <a:buFont typeface="Arial"/>
              <a:buNone/>
            </a:pPr>
            <a:r>
              <a:rPr lang="en-GB">
                <a:solidFill>
                  <a:schemeClr val="lt1"/>
                </a:solidFill>
              </a:rPr>
              <a:t>Arunraj M - 2018103011</a:t>
            </a:r>
            <a:endParaRPr/>
          </a:p>
          <a:p>
            <a:pPr indent="0" lvl="0" marL="0" rtl="0" algn="l">
              <a:spcBef>
                <a:spcPts val="1600"/>
              </a:spcBef>
              <a:spcAft>
                <a:spcPts val="0"/>
              </a:spcAft>
              <a:buNone/>
            </a:pPr>
            <a:r>
              <a:rPr lang="en-GB"/>
              <a:t>Mohamed Abdul Malik J - 2018103043</a:t>
            </a:r>
            <a:endParaRPr/>
          </a:p>
          <a:p>
            <a:pPr indent="0" lvl="0" marL="0" rtl="0" algn="l">
              <a:spcBef>
                <a:spcPts val="1600"/>
              </a:spcBef>
              <a:spcAft>
                <a:spcPts val="0"/>
              </a:spcAft>
              <a:buNone/>
            </a:pPr>
            <a:r>
              <a:rPr lang="en-GB"/>
              <a:t>Gobinath A L - 2018103025</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GB"/>
              <a:t>DATE : 01/11/2020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CNN Model Builder - Module 3</a:t>
            </a:r>
            <a:endParaRPr/>
          </a:p>
        </p:txBody>
      </p:sp>
      <p:sp>
        <p:nvSpPr>
          <p:cNvPr id="181" name="Google Shape;181;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a:t>
            </a:r>
            <a:endParaRPr/>
          </a:p>
          <a:p>
            <a:pPr indent="0" lvl="0" marL="0" rtl="0" algn="l">
              <a:spcBef>
                <a:spcPts val="1600"/>
              </a:spcBef>
              <a:spcAft>
                <a:spcPts val="0"/>
              </a:spcAft>
              <a:buNone/>
            </a:pPr>
            <a:r>
              <a:rPr lang="en-GB"/>
              <a:t>	Parameters for CNN</a:t>
            </a:r>
            <a:endParaRPr/>
          </a:p>
          <a:p>
            <a:pPr indent="0" lvl="0" marL="0" rtl="0" algn="l">
              <a:spcBef>
                <a:spcPts val="1600"/>
              </a:spcBef>
              <a:spcAft>
                <a:spcPts val="0"/>
              </a:spcAft>
              <a:buNone/>
            </a:pPr>
            <a:r>
              <a:rPr lang="en-GB"/>
              <a:t>Output:</a:t>
            </a:r>
            <a:endParaRPr/>
          </a:p>
          <a:p>
            <a:pPr indent="0" lvl="0" marL="0" rtl="0" algn="l">
              <a:spcBef>
                <a:spcPts val="1600"/>
              </a:spcBef>
              <a:spcAft>
                <a:spcPts val="1600"/>
              </a:spcAft>
              <a:buNone/>
            </a:pPr>
            <a:r>
              <a:rPr lang="en-GB"/>
              <a:t>	CNN Model</a:t>
            </a:r>
            <a:endParaRPr/>
          </a:p>
        </p:txBody>
      </p:sp>
      <p:pic>
        <p:nvPicPr>
          <p:cNvPr id="182" name="Google Shape;182;p30"/>
          <p:cNvPicPr preferRelativeResize="0"/>
          <p:nvPr/>
        </p:nvPicPr>
        <p:blipFill>
          <a:blip r:embed="rId3">
            <a:alphaModFix/>
          </a:blip>
          <a:stretch>
            <a:fillRect/>
          </a:stretch>
        </p:blipFill>
        <p:spPr>
          <a:xfrm>
            <a:off x="4033326" y="1303925"/>
            <a:ext cx="4193226" cy="3264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CNN Model Builder - Module 3</a:t>
            </a:r>
            <a:endParaRPr/>
          </a:p>
          <a:p>
            <a:pPr indent="0" lvl="0" marL="0" rtl="0" algn="l">
              <a:spcBef>
                <a:spcPts val="0"/>
              </a:spcBef>
              <a:spcAft>
                <a:spcPts val="0"/>
              </a:spcAft>
              <a:buNone/>
            </a:pPr>
            <a:r>
              <a:t/>
            </a:r>
            <a:endParaRPr/>
          </a:p>
        </p:txBody>
      </p:sp>
      <p:sp>
        <p:nvSpPr>
          <p:cNvPr id="188" name="Google Shape;188;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Algorithm:</a:t>
            </a:r>
            <a:endParaRPr/>
          </a:p>
          <a:p>
            <a:pPr indent="0" lvl="0" marL="0" rtl="0" algn="l">
              <a:spcBef>
                <a:spcPts val="1600"/>
              </a:spcBef>
              <a:spcAft>
                <a:spcPts val="0"/>
              </a:spcAft>
              <a:buNone/>
            </a:pPr>
            <a:r>
              <a:rPr lang="en-GB" sz="1100"/>
              <a:t>Import necessary keras libraries</a:t>
            </a:r>
            <a:endParaRPr sz="1100"/>
          </a:p>
          <a:p>
            <a:pPr indent="0" lvl="0" marL="0" rtl="0" algn="l">
              <a:spcBef>
                <a:spcPts val="0"/>
              </a:spcBef>
              <a:spcAft>
                <a:spcPts val="0"/>
              </a:spcAft>
              <a:buNone/>
            </a:pPr>
            <a:r>
              <a:rPr lang="en-GB" sz="1100"/>
              <a:t>Define model parameters:</a:t>
            </a:r>
            <a:endParaRPr sz="1100"/>
          </a:p>
          <a:p>
            <a:pPr indent="0" lvl="0" marL="0" rtl="0" algn="l">
              <a:spcBef>
                <a:spcPts val="0"/>
              </a:spcBef>
              <a:spcAft>
                <a:spcPts val="0"/>
              </a:spcAft>
              <a:buNone/>
            </a:pPr>
            <a:r>
              <a:rPr lang="en-GB" sz="1100"/>
              <a:t>	No of classes</a:t>
            </a:r>
            <a:endParaRPr sz="1100"/>
          </a:p>
          <a:p>
            <a:pPr indent="0" lvl="0" marL="0" rtl="0" algn="l">
              <a:spcBef>
                <a:spcPts val="0"/>
              </a:spcBef>
              <a:spcAft>
                <a:spcPts val="0"/>
              </a:spcAft>
              <a:buNone/>
            </a:pPr>
            <a:r>
              <a:rPr lang="en-GB" sz="1100"/>
              <a:t>	Batch size</a:t>
            </a:r>
            <a:endParaRPr sz="1100"/>
          </a:p>
          <a:p>
            <a:pPr indent="0" lvl="0" marL="0" rtl="0" algn="l">
              <a:spcBef>
                <a:spcPts val="0"/>
              </a:spcBef>
              <a:spcAft>
                <a:spcPts val="0"/>
              </a:spcAft>
              <a:buNone/>
            </a:pPr>
            <a:r>
              <a:rPr lang="en-GB" sz="1100"/>
              <a:t>Use sequential API for model building</a:t>
            </a:r>
            <a:endParaRPr sz="1100"/>
          </a:p>
          <a:p>
            <a:pPr indent="0" lvl="0" marL="0" rtl="0" algn="l">
              <a:spcBef>
                <a:spcPts val="0"/>
              </a:spcBef>
              <a:spcAft>
                <a:spcPts val="0"/>
              </a:spcAft>
              <a:buNone/>
            </a:pPr>
            <a:r>
              <a:rPr lang="en-GB" sz="1100"/>
              <a:t>Create first and second layer groups containing the layers:</a:t>
            </a:r>
            <a:endParaRPr sz="1100"/>
          </a:p>
          <a:p>
            <a:pPr indent="0" lvl="0" marL="0" rtl="0" algn="l">
              <a:spcBef>
                <a:spcPts val="0"/>
              </a:spcBef>
              <a:spcAft>
                <a:spcPts val="0"/>
              </a:spcAft>
              <a:buNone/>
            </a:pPr>
            <a:r>
              <a:rPr lang="en-GB" sz="1100"/>
              <a:t>	Convolutional</a:t>
            </a:r>
            <a:endParaRPr sz="1100"/>
          </a:p>
          <a:p>
            <a:pPr indent="0" lvl="0" marL="0" rtl="0" algn="l">
              <a:spcBef>
                <a:spcPts val="0"/>
              </a:spcBef>
              <a:spcAft>
                <a:spcPts val="0"/>
              </a:spcAft>
              <a:buNone/>
            </a:pPr>
            <a:r>
              <a:rPr lang="en-GB" sz="1100"/>
              <a:t>	RelU</a:t>
            </a:r>
            <a:endParaRPr sz="1100"/>
          </a:p>
          <a:p>
            <a:pPr indent="0" lvl="0" marL="0" rtl="0" algn="l">
              <a:spcBef>
                <a:spcPts val="0"/>
              </a:spcBef>
              <a:spcAft>
                <a:spcPts val="0"/>
              </a:spcAft>
              <a:buNone/>
            </a:pPr>
            <a:r>
              <a:rPr lang="en-GB" sz="1100"/>
              <a:t>	Maxpooling</a:t>
            </a:r>
            <a:endParaRPr sz="1100"/>
          </a:p>
          <a:p>
            <a:pPr indent="0" lvl="0" marL="0" rtl="0" algn="l">
              <a:spcBef>
                <a:spcPts val="0"/>
              </a:spcBef>
              <a:spcAft>
                <a:spcPts val="0"/>
              </a:spcAft>
              <a:buNone/>
            </a:pPr>
            <a:r>
              <a:rPr lang="en-GB" sz="1100"/>
              <a:t>Flatten and Dropout Layer to stack the output convolutions above as well as cater overfitting</a:t>
            </a:r>
            <a:endParaRPr sz="1100"/>
          </a:p>
          <a:p>
            <a:pPr indent="0" lvl="0" marL="0" rtl="0" algn="l">
              <a:spcBef>
                <a:spcPts val="0"/>
              </a:spcBef>
              <a:spcAft>
                <a:spcPts val="0"/>
              </a:spcAft>
              <a:buNone/>
            </a:pPr>
            <a:r>
              <a:rPr lang="en-GB" sz="1100"/>
              <a:t>Apply softmax classifier</a:t>
            </a:r>
            <a:endParaRPr sz="1100"/>
          </a:p>
          <a:p>
            <a:pPr indent="0" lvl="0" marL="0" rtl="0" algn="l">
              <a:spcBef>
                <a:spcPts val="0"/>
              </a:spcBef>
              <a:spcAft>
                <a:spcPts val="0"/>
              </a:spcAft>
              <a:buNone/>
            </a:pPr>
            <a:r>
              <a:rPr lang="en-GB" sz="1100"/>
              <a:t>Print summary of the model</a:t>
            </a:r>
            <a:endParaRPr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Training CNN Model - Module 4</a:t>
            </a:r>
            <a:endParaRPr/>
          </a:p>
        </p:txBody>
      </p:sp>
      <p:sp>
        <p:nvSpPr>
          <p:cNvPr id="194" name="Google Shape;194;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a:t>
            </a:r>
            <a:endParaRPr/>
          </a:p>
          <a:p>
            <a:pPr indent="0" lvl="0" marL="0" rtl="0" algn="l">
              <a:spcBef>
                <a:spcPts val="1600"/>
              </a:spcBef>
              <a:spcAft>
                <a:spcPts val="0"/>
              </a:spcAft>
              <a:buNone/>
            </a:pPr>
            <a:r>
              <a:rPr lang="en-GB"/>
              <a:t>	CNN Model, training and testing data</a:t>
            </a:r>
            <a:endParaRPr/>
          </a:p>
          <a:p>
            <a:pPr indent="0" lvl="0" marL="0" rtl="0" algn="l">
              <a:spcBef>
                <a:spcPts val="1600"/>
              </a:spcBef>
              <a:spcAft>
                <a:spcPts val="0"/>
              </a:spcAft>
              <a:buNone/>
            </a:pPr>
            <a:r>
              <a:rPr lang="en-GB"/>
              <a:t>Output:</a:t>
            </a:r>
            <a:endParaRPr/>
          </a:p>
          <a:p>
            <a:pPr indent="0" lvl="0" marL="0" rtl="0" algn="l">
              <a:spcBef>
                <a:spcPts val="1600"/>
              </a:spcBef>
              <a:spcAft>
                <a:spcPts val="1600"/>
              </a:spcAft>
              <a:buNone/>
            </a:pPr>
            <a:r>
              <a:rPr lang="en-GB"/>
              <a:t>	Trained CNN model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Output of Module 4</a:t>
            </a:r>
            <a:endParaRPr/>
          </a:p>
        </p:txBody>
      </p:sp>
      <p:sp>
        <p:nvSpPr>
          <p:cNvPr id="200" name="Google Shape;200;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1" name="Google Shape;201;p33"/>
          <p:cNvPicPr preferRelativeResize="0"/>
          <p:nvPr/>
        </p:nvPicPr>
        <p:blipFill>
          <a:blip r:embed="rId3">
            <a:alphaModFix/>
          </a:blip>
          <a:stretch>
            <a:fillRect/>
          </a:stretch>
        </p:blipFill>
        <p:spPr>
          <a:xfrm>
            <a:off x="221000" y="1221500"/>
            <a:ext cx="8701998" cy="35242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Training CNN Model - Module 4</a:t>
            </a:r>
            <a:endParaRPr/>
          </a:p>
          <a:p>
            <a:pPr indent="0" lvl="0" marL="0" rtl="0" algn="l">
              <a:spcBef>
                <a:spcPts val="0"/>
              </a:spcBef>
              <a:spcAft>
                <a:spcPts val="0"/>
              </a:spcAft>
              <a:buNone/>
            </a:pPr>
            <a:r>
              <a:t/>
            </a:r>
            <a:endParaRPr/>
          </a:p>
        </p:txBody>
      </p:sp>
      <p:sp>
        <p:nvSpPr>
          <p:cNvPr id="207" name="Google Shape;207;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Algorithm:</a:t>
            </a:r>
            <a:endParaRPr/>
          </a:p>
          <a:p>
            <a:pPr indent="0" lvl="0" marL="0" rtl="0" algn="l">
              <a:spcBef>
                <a:spcPts val="1600"/>
              </a:spcBef>
              <a:spcAft>
                <a:spcPts val="0"/>
              </a:spcAft>
              <a:buNone/>
            </a:pPr>
            <a:r>
              <a:rPr lang="en-GB" sz="1200"/>
              <a:t>Import adam optimizer from keras library</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Set the preferred no of epochs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To train the model:</a:t>
            </a:r>
            <a:endParaRPr sz="1200"/>
          </a:p>
          <a:p>
            <a:pPr indent="457200" lvl="0" marL="0" rtl="0" algn="l">
              <a:spcBef>
                <a:spcPts val="0"/>
              </a:spcBef>
              <a:spcAft>
                <a:spcPts val="0"/>
              </a:spcAft>
              <a:buNone/>
            </a:pPr>
            <a:r>
              <a:rPr lang="en-GB" sz="1200"/>
              <a:t>Use model.compile function from keras library and set the following parameters:</a:t>
            </a:r>
            <a:endParaRPr sz="1200"/>
          </a:p>
          <a:p>
            <a:pPr indent="457200" lvl="0" marL="0" rtl="0" algn="l">
              <a:spcBef>
                <a:spcPts val="0"/>
              </a:spcBef>
              <a:spcAft>
                <a:spcPts val="0"/>
              </a:spcAft>
              <a:buNone/>
            </a:pPr>
            <a:r>
              <a:rPr lang="en-GB" sz="1200"/>
              <a:t>	loss = 'categorical_crossentropy'</a:t>
            </a:r>
            <a:endParaRPr sz="1200"/>
          </a:p>
          <a:p>
            <a:pPr indent="457200" lvl="0" marL="0" rtl="0" algn="l">
              <a:spcBef>
                <a:spcPts val="0"/>
              </a:spcBef>
              <a:spcAft>
                <a:spcPts val="0"/>
              </a:spcAft>
              <a:buClr>
                <a:schemeClr val="dk1"/>
              </a:buClr>
              <a:buSzPts val="1100"/>
              <a:buFont typeface="Arial"/>
              <a:buNone/>
            </a:pPr>
            <a:r>
              <a:rPr lang="en-GB" sz="1200"/>
              <a:t>           optimizer = Adam(lr=0.001),</a:t>
            </a:r>
            <a:endParaRPr sz="1200"/>
          </a:p>
          <a:p>
            <a:pPr indent="457200" lvl="0" marL="0" rtl="0" algn="l">
              <a:spcBef>
                <a:spcPts val="0"/>
              </a:spcBef>
              <a:spcAft>
                <a:spcPts val="0"/>
              </a:spcAft>
              <a:buClr>
                <a:schemeClr val="dk1"/>
              </a:buClr>
              <a:buSzPts val="1100"/>
              <a:buFont typeface="Arial"/>
              <a:buNone/>
            </a:pPr>
            <a:r>
              <a:rPr lang="en-GB" sz="1200"/>
              <a:t>           metrics = ['accuracy']</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Fit the model using model.fit function provided by keras</a:t>
            </a:r>
            <a:endParaRPr sz="1200"/>
          </a:p>
          <a:p>
            <a:pPr indent="0" lvl="0" marL="0" rtl="0" algn="l">
              <a:spcBef>
                <a:spcPts val="0"/>
              </a:spcBef>
              <a:spcAft>
                <a:spcPts val="0"/>
              </a:spcAft>
              <a:buNone/>
            </a:pPr>
            <a:r>
              <a:rPr lang="en-GB" sz="1200"/>
              <a:t>	</a:t>
            </a:r>
            <a:endParaRPr sz="1200"/>
          </a:p>
          <a:p>
            <a:pPr indent="0" lvl="0" marL="0" rtl="0" algn="l">
              <a:spcBef>
                <a:spcPts val="0"/>
              </a:spcBef>
              <a:spcAft>
                <a:spcPts val="0"/>
              </a:spcAft>
              <a:buNone/>
            </a:pPr>
            <a:r>
              <a:t/>
            </a:r>
            <a:endParaRPr sz="1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Facemask Detection Predictor - Module 5</a:t>
            </a:r>
            <a:endParaRPr/>
          </a:p>
        </p:txBody>
      </p:sp>
      <p:sp>
        <p:nvSpPr>
          <p:cNvPr id="213" name="Google Shape;213;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a:t>
            </a:r>
            <a:endParaRPr/>
          </a:p>
          <a:p>
            <a:pPr indent="0" lvl="0" marL="0" rtl="0" algn="l">
              <a:spcBef>
                <a:spcPts val="1600"/>
              </a:spcBef>
              <a:spcAft>
                <a:spcPts val="0"/>
              </a:spcAft>
              <a:buNone/>
            </a:pPr>
            <a:r>
              <a:rPr lang="en-GB"/>
              <a:t>	Trained CNN model and live video feed</a:t>
            </a:r>
            <a:endParaRPr/>
          </a:p>
          <a:p>
            <a:pPr indent="0" lvl="0" marL="0" rtl="0" algn="l">
              <a:spcBef>
                <a:spcPts val="1600"/>
              </a:spcBef>
              <a:spcAft>
                <a:spcPts val="0"/>
              </a:spcAft>
              <a:buNone/>
            </a:pPr>
            <a:r>
              <a:rPr lang="en-GB"/>
              <a:t>Output:</a:t>
            </a:r>
            <a:endParaRPr/>
          </a:p>
          <a:p>
            <a:pPr indent="0" lvl="0" marL="0" rtl="0" algn="l">
              <a:spcBef>
                <a:spcPts val="1600"/>
              </a:spcBef>
              <a:spcAft>
                <a:spcPts val="1600"/>
              </a:spcAft>
              <a:buNone/>
            </a:pPr>
            <a:r>
              <a:rPr lang="en-GB"/>
              <a:t>	Classification of person with and without mask</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36"/>
          <p:cNvPicPr preferRelativeResize="0"/>
          <p:nvPr/>
        </p:nvPicPr>
        <p:blipFill rotWithShape="1">
          <a:blip r:embed="rId3">
            <a:alphaModFix/>
          </a:blip>
          <a:srcRect b="3840" l="0" r="0" t="3840"/>
          <a:stretch/>
        </p:blipFill>
        <p:spPr>
          <a:xfrm>
            <a:off x="5890075" y="321600"/>
            <a:ext cx="2949447" cy="2212022"/>
          </a:xfrm>
          <a:prstGeom prst="rect">
            <a:avLst/>
          </a:prstGeom>
          <a:noFill/>
          <a:ln>
            <a:noFill/>
          </a:ln>
        </p:spPr>
      </p:pic>
      <p:pic>
        <p:nvPicPr>
          <p:cNvPr id="219" name="Google Shape;219;p36"/>
          <p:cNvPicPr preferRelativeResize="0"/>
          <p:nvPr/>
        </p:nvPicPr>
        <p:blipFill rotWithShape="1">
          <a:blip r:embed="rId4">
            <a:alphaModFix/>
          </a:blip>
          <a:srcRect b="3392" l="0" r="0" t="3392"/>
          <a:stretch/>
        </p:blipFill>
        <p:spPr>
          <a:xfrm>
            <a:off x="5897312" y="2609825"/>
            <a:ext cx="2949448" cy="2212074"/>
          </a:xfrm>
          <a:prstGeom prst="rect">
            <a:avLst/>
          </a:prstGeom>
          <a:noFill/>
          <a:ln>
            <a:noFill/>
          </a:ln>
        </p:spPr>
      </p:pic>
      <p:sp>
        <p:nvSpPr>
          <p:cNvPr id="220" name="Google Shape;220;p36"/>
          <p:cNvSpPr txBox="1"/>
          <p:nvPr>
            <p:ph type="title"/>
          </p:nvPr>
        </p:nvSpPr>
        <p:spPr>
          <a:xfrm>
            <a:off x="304475" y="307825"/>
            <a:ext cx="4779300" cy="141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Output of Module 5</a:t>
            </a:r>
            <a:endParaRPr/>
          </a:p>
        </p:txBody>
      </p:sp>
      <p:sp>
        <p:nvSpPr>
          <p:cNvPr id="221" name="Google Shape;221;p36"/>
          <p:cNvSpPr txBox="1"/>
          <p:nvPr>
            <p:ph idx="1" type="body"/>
          </p:nvPr>
        </p:nvSpPr>
        <p:spPr>
          <a:xfrm>
            <a:off x="304475" y="1808125"/>
            <a:ext cx="4779300" cy="3013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Facemask Detection Predictor - Module 5</a:t>
            </a:r>
            <a:endParaRPr/>
          </a:p>
        </p:txBody>
      </p:sp>
      <p:sp>
        <p:nvSpPr>
          <p:cNvPr id="227" name="Google Shape;227;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Algorithm:</a:t>
            </a:r>
            <a:endParaRPr/>
          </a:p>
          <a:p>
            <a:pPr indent="0" lvl="0" marL="0" rtl="0" algn="l">
              <a:spcBef>
                <a:spcPts val="1600"/>
              </a:spcBef>
              <a:spcAft>
                <a:spcPts val="0"/>
              </a:spcAft>
              <a:buNone/>
            </a:pPr>
            <a:r>
              <a:rPr lang="en-GB" sz="1100"/>
              <a:t>Load the trained CNN model</a:t>
            </a:r>
            <a:endParaRPr sz="1100"/>
          </a:p>
          <a:p>
            <a:pPr indent="0" lvl="0" marL="0" rtl="0" algn="l">
              <a:spcBef>
                <a:spcPts val="0"/>
              </a:spcBef>
              <a:spcAft>
                <a:spcPts val="0"/>
              </a:spcAft>
              <a:buNone/>
            </a:pPr>
            <a:r>
              <a:rPr lang="en-GB" sz="1100"/>
              <a:t>Maintain 2 dictionaries:</a:t>
            </a:r>
            <a:endParaRPr sz="1100"/>
          </a:p>
          <a:p>
            <a:pPr indent="457200" lvl="0" marL="0" rtl="0" algn="l">
              <a:spcBef>
                <a:spcPts val="0"/>
              </a:spcBef>
              <a:spcAft>
                <a:spcPts val="0"/>
              </a:spcAft>
              <a:buClr>
                <a:schemeClr val="dk1"/>
              </a:buClr>
              <a:buSzPts val="1100"/>
              <a:buFont typeface="Arial"/>
              <a:buNone/>
            </a:pPr>
            <a:r>
              <a:rPr lang="en-GB" sz="1100"/>
              <a:t>text_dict={0:'Mask ON',1:'No Mask'}</a:t>
            </a:r>
            <a:endParaRPr sz="1100"/>
          </a:p>
          <a:p>
            <a:pPr indent="457200" lvl="0" marL="0" rtl="0" algn="l">
              <a:spcBef>
                <a:spcPts val="0"/>
              </a:spcBef>
              <a:spcAft>
                <a:spcPts val="0"/>
              </a:spcAft>
              <a:buClr>
                <a:schemeClr val="dk1"/>
              </a:buClr>
              <a:buSzPts val="1100"/>
              <a:buFont typeface="Arial"/>
              <a:buNone/>
            </a:pPr>
            <a:r>
              <a:rPr lang="en-GB" sz="1100"/>
              <a:t>rect_color_dict={0:(0,255,0),1:(0,0,255)}</a:t>
            </a:r>
            <a:endParaRPr sz="1100"/>
          </a:p>
          <a:p>
            <a:pPr indent="0" lvl="0" marL="0" rtl="0" algn="l">
              <a:spcBef>
                <a:spcPts val="0"/>
              </a:spcBef>
              <a:spcAft>
                <a:spcPts val="0"/>
              </a:spcAft>
              <a:buNone/>
            </a:pPr>
            <a:r>
              <a:rPr lang="en-GB" sz="1100"/>
              <a:t>Loop forever:</a:t>
            </a:r>
            <a:endParaRPr sz="1100"/>
          </a:p>
          <a:p>
            <a:pPr indent="0" lvl="0" marL="0" rtl="0" algn="l">
              <a:spcBef>
                <a:spcPts val="0"/>
              </a:spcBef>
              <a:spcAft>
                <a:spcPts val="0"/>
              </a:spcAft>
              <a:buNone/>
            </a:pPr>
            <a:r>
              <a:rPr lang="en-GB" sz="1100"/>
              <a:t>	Read the image from webcam</a:t>
            </a:r>
            <a:endParaRPr sz="1100"/>
          </a:p>
          <a:p>
            <a:pPr indent="0" lvl="0" marL="0" rtl="0" algn="l">
              <a:spcBef>
                <a:spcPts val="0"/>
              </a:spcBef>
              <a:spcAft>
                <a:spcPts val="0"/>
              </a:spcAft>
              <a:buNone/>
            </a:pPr>
            <a:r>
              <a:rPr lang="en-GB" sz="1100"/>
              <a:t>	Convert to grayscale</a:t>
            </a:r>
            <a:endParaRPr sz="1100"/>
          </a:p>
          <a:p>
            <a:pPr indent="0" lvl="0" marL="0" rtl="0" algn="l">
              <a:spcBef>
                <a:spcPts val="0"/>
              </a:spcBef>
              <a:spcAft>
                <a:spcPts val="0"/>
              </a:spcAft>
              <a:buNone/>
            </a:pPr>
            <a:r>
              <a:rPr lang="en-GB" sz="1100"/>
              <a:t>	Resize the image to 112x112</a:t>
            </a:r>
            <a:endParaRPr sz="1100"/>
          </a:p>
          <a:p>
            <a:pPr indent="0" lvl="0" marL="0" rtl="0" algn="l">
              <a:spcBef>
                <a:spcPts val="0"/>
              </a:spcBef>
              <a:spcAft>
                <a:spcPts val="0"/>
              </a:spcAft>
              <a:buNone/>
            </a:pPr>
            <a:r>
              <a:rPr lang="en-GB" sz="1100"/>
              <a:t>	Normalize the image </a:t>
            </a:r>
            <a:endParaRPr sz="1100"/>
          </a:p>
          <a:p>
            <a:pPr indent="0" lvl="0" marL="0" rtl="0" algn="l">
              <a:spcBef>
                <a:spcPts val="0"/>
              </a:spcBef>
              <a:spcAft>
                <a:spcPts val="0"/>
              </a:spcAft>
              <a:buNone/>
            </a:pPr>
            <a:r>
              <a:rPr lang="en-GB" sz="1100"/>
              <a:t>	Reshape the image to (1,112,112,1)</a:t>
            </a:r>
            <a:endParaRPr sz="1100"/>
          </a:p>
          <a:p>
            <a:pPr indent="0" lvl="0" marL="0" rtl="0" algn="l">
              <a:spcBef>
                <a:spcPts val="0"/>
              </a:spcBef>
              <a:spcAft>
                <a:spcPts val="0"/>
              </a:spcAft>
              <a:buNone/>
            </a:pPr>
            <a:r>
              <a:rPr lang="en-GB" sz="1100"/>
              <a:t>	Result = predictor(reshaped_image)</a:t>
            </a:r>
            <a:endParaRPr sz="1100"/>
          </a:p>
          <a:p>
            <a:pPr indent="0" lvl="0" marL="0" rtl="0" algn="l">
              <a:spcBef>
                <a:spcPts val="0"/>
              </a:spcBef>
              <a:spcAft>
                <a:spcPts val="0"/>
              </a:spcAft>
              <a:buNone/>
            </a:pPr>
            <a:r>
              <a:rPr lang="en-GB" sz="1100"/>
              <a:t>	If label == 1:</a:t>
            </a:r>
            <a:endParaRPr sz="1100"/>
          </a:p>
          <a:p>
            <a:pPr indent="0" lvl="0" marL="0" rtl="0" algn="l">
              <a:spcBef>
                <a:spcPts val="0"/>
              </a:spcBef>
              <a:spcAft>
                <a:spcPts val="0"/>
              </a:spcAft>
              <a:buNone/>
            </a:pPr>
            <a:r>
              <a:rPr lang="en-GB" sz="1100"/>
              <a:t>		Print ‘No Mask’</a:t>
            </a:r>
            <a:endParaRPr sz="1100"/>
          </a:p>
          <a:p>
            <a:pPr indent="457200" lvl="0" marL="0" rtl="0" algn="l">
              <a:spcBef>
                <a:spcPts val="0"/>
              </a:spcBef>
              <a:spcAft>
                <a:spcPts val="0"/>
              </a:spcAft>
              <a:buNone/>
            </a:pPr>
            <a:r>
              <a:rPr lang="en-GB" sz="1100"/>
              <a:t>Else:</a:t>
            </a:r>
            <a:endParaRPr sz="1100"/>
          </a:p>
          <a:p>
            <a:pPr indent="457200" lvl="0" marL="0" rtl="0" algn="l">
              <a:spcBef>
                <a:spcPts val="0"/>
              </a:spcBef>
              <a:spcAft>
                <a:spcPts val="0"/>
              </a:spcAft>
              <a:buNone/>
            </a:pPr>
            <a:r>
              <a:rPr lang="en-GB" sz="1100"/>
              <a:t>	Print ‘mask ON’</a:t>
            </a:r>
            <a:endParaRPr sz="11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Email authorities - Module 6</a:t>
            </a:r>
            <a:endParaRPr/>
          </a:p>
        </p:txBody>
      </p:sp>
      <p:sp>
        <p:nvSpPr>
          <p:cNvPr id="233" name="Google Shape;233;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 : predicted class</a:t>
            </a:r>
            <a:endParaRPr/>
          </a:p>
          <a:p>
            <a:pPr indent="0" lvl="0" marL="0" rtl="0" algn="l">
              <a:spcBef>
                <a:spcPts val="1600"/>
              </a:spcBef>
              <a:spcAft>
                <a:spcPts val="0"/>
              </a:spcAft>
              <a:buNone/>
            </a:pPr>
            <a:r>
              <a:rPr lang="en-GB"/>
              <a:t>Output : email</a:t>
            </a:r>
            <a:endParaRPr/>
          </a:p>
          <a:p>
            <a:pPr indent="0" lvl="0" marL="0" rtl="0" algn="l">
              <a:spcBef>
                <a:spcPts val="1600"/>
              </a:spcBef>
              <a:spcAft>
                <a:spcPts val="0"/>
              </a:spcAft>
              <a:buNone/>
            </a:pPr>
            <a:r>
              <a:rPr lang="en-GB"/>
              <a:t>Algorithm:</a:t>
            </a:r>
            <a:endParaRPr/>
          </a:p>
          <a:p>
            <a:pPr indent="0" lvl="0" marL="0" rtl="0" algn="l">
              <a:spcBef>
                <a:spcPts val="1600"/>
              </a:spcBef>
              <a:spcAft>
                <a:spcPts val="0"/>
              </a:spcAft>
              <a:buNone/>
            </a:pPr>
            <a:r>
              <a:rPr lang="en-GB"/>
              <a:t>	Connect to email using smtp library</a:t>
            </a:r>
            <a:endParaRPr/>
          </a:p>
          <a:p>
            <a:pPr indent="0" lvl="0" marL="0" rtl="0" algn="l">
              <a:spcBef>
                <a:spcPts val="1600"/>
              </a:spcBef>
              <a:spcAft>
                <a:spcPts val="0"/>
              </a:spcAft>
              <a:buNone/>
            </a:pPr>
            <a:r>
              <a:rPr lang="en-GB"/>
              <a:t>	Login and send email</a:t>
            </a:r>
            <a:endParaRPr/>
          </a:p>
          <a:p>
            <a:pPr indent="0" lvl="0" marL="0" rtl="0" algn="l">
              <a:spcBef>
                <a:spcPts val="1600"/>
              </a:spcBef>
              <a:spcAft>
                <a:spcPts val="1600"/>
              </a:spcAft>
              <a:buNone/>
            </a:pPr>
            <a:r>
              <a:rPr lang="en-GB"/>
              <a:t>	Close connection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Output of module 6</a:t>
            </a:r>
            <a:endParaRPr/>
          </a:p>
        </p:txBody>
      </p:sp>
      <p:sp>
        <p:nvSpPr>
          <p:cNvPr id="239" name="Google Shape;239;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0" name="Google Shape;240;p39"/>
          <p:cNvPicPr preferRelativeResize="0"/>
          <p:nvPr/>
        </p:nvPicPr>
        <p:blipFill>
          <a:blip r:embed="rId3">
            <a:alphaModFix/>
          </a:blip>
          <a:stretch>
            <a:fillRect/>
          </a:stretch>
        </p:blipFill>
        <p:spPr>
          <a:xfrm>
            <a:off x="428625" y="1152475"/>
            <a:ext cx="7880701" cy="2406800"/>
          </a:xfrm>
          <a:prstGeom prst="rect">
            <a:avLst/>
          </a:prstGeom>
          <a:noFill/>
          <a:ln>
            <a:noFill/>
          </a:ln>
        </p:spPr>
      </p:pic>
      <p:pic>
        <p:nvPicPr>
          <p:cNvPr id="241" name="Google Shape;241;p39"/>
          <p:cNvPicPr preferRelativeResize="0"/>
          <p:nvPr/>
        </p:nvPicPr>
        <p:blipFill>
          <a:blip r:embed="rId4">
            <a:alphaModFix/>
          </a:blip>
          <a:stretch>
            <a:fillRect/>
          </a:stretch>
        </p:blipFill>
        <p:spPr>
          <a:xfrm>
            <a:off x="4858150" y="2729650"/>
            <a:ext cx="2943550" cy="23286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08775" y="770525"/>
            <a:ext cx="2866800" cy="37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Objective</a:t>
            </a:r>
            <a:endParaRPr/>
          </a:p>
        </p:txBody>
      </p:sp>
      <p:sp>
        <p:nvSpPr>
          <p:cNvPr id="118" name="Google Shape;118;p22"/>
          <p:cNvSpPr txBox="1"/>
          <p:nvPr>
            <p:ph idx="1" type="body"/>
          </p:nvPr>
        </p:nvSpPr>
        <p:spPr>
          <a:xfrm>
            <a:off x="4022850" y="770525"/>
            <a:ext cx="4919400" cy="381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these tough </a:t>
            </a:r>
            <a:r>
              <a:rPr b="1" i="1" lang="en-GB"/>
              <a:t>COVID-19</a:t>
            </a:r>
            <a:r>
              <a:rPr lang="en-GB"/>
              <a:t> times, wouldn’t it be satisfying to do something related to it?</a:t>
            </a:r>
            <a:r>
              <a:rPr lang="en-GB"/>
              <a:t> </a:t>
            </a:r>
            <a:endParaRPr/>
          </a:p>
          <a:p>
            <a:pPr indent="0" lvl="0" marL="0" rtl="0" algn="l">
              <a:spcBef>
                <a:spcPts val="1600"/>
              </a:spcBef>
              <a:spcAft>
                <a:spcPts val="0"/>
              </a:spcAft>
              <a:buNone/>
            </a:pPr>
            <a:r>
              <a:rPr lang="en-GB"/>
              <a:t>So we decided to build a very simple and basic Convolutional Neural Network (CNN) model using </a:t>
            </a:r>
            <a:r>
              <a:rPr b="1" i="1" lang="en-GB"/>
              <a:t>TensorFlow</a:t>
            </a:r>
            <a:r>
              <a:rPr lang="en-GB"/>
              <a:t> with</a:t>
            </a:r>
            <a:r>
              <a:rPr b="1" lang="en-GB"/>
              <a:t> </a:t>
            </a:r>
            <a:r>
              <a:rPr b="1" i="1" lang="en-GB"/>
              <a:t>Keras</a:t>
            </a:r>
            <a:r>
              <a:rPr lang="en-GB"/>
              <a:t> library and </a:t>
            </a:r>
            <a:r>
              <a:rPr b="1" i="1" lang="en-GB"/>
              <a:t>OpenCV</a:t>
            </a:r>
            <a:r>
              <a:rPr lang="en-GB"/>
              <a:t> to detect if you are wearing a face mask to protect yourself.</a:t>
            </a:r>
            <a:endParaRPr/>
          </a:p>
          <a:p>
            <a:pPr indent="0" lvl="0" marL="0" rtl="0" algn="l">
              <a:spcBef>
                <a:spcPts val="1600"/>
              </a:spcBef>
              <a:spcAft>
                <a:spcPts val="0"/>
              </a:spcAft>
              <a:buNone/>
            </a:pPr>
            <a:r>
              <a:rPr lang="en-GB"/>
              <a:t>Our system consists of a dual stage Convolutional Neural Network (CNN) architecture capable of detecting masked and unmasked faces and can be integrated with pre-installed CCTV cameras. </a:t>
            </a:r>
            <a:endParaRPr/>
          </a:p>
          <a:p>
            <a:pPr indent="0" lvl="0" marL="0" rtl="0" algn="l">
              <a:spcBef>
                <a:spcPts val="1600"/>
              </a:spcBef>
              <a:spcAft>
                <a:spcPts val="1600"/>
              </a:spcAft>
              <a:buNone/>
            </a:pPr>
            <a:r>
              <a:rPr lang="en-GB"/>
              <a:t>This will help track safety violations, promote the use of face masks, and ensure a safe working environment.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0"/>
          <p:cNvSpPr txBox="1"/>
          <p:nvPr>
            <p:ph type="title"/>
          </p:nvPr>
        </p:nvSpPr>
        <p:spPr>
          <a:xfrm>
            <a:off x="574350" y="576900"/>
            <a:ext cx="2917200" cy="399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Experimental Results</a:t>
            </a:r>
            <a:endParaRPr/>
          </a:p>
        </p:txBody>
      </p:sp>
      <p:sp>
        <p:nvSpPr>
          <p:cNvPr id="247" name="Google Shape;247;p40"/>
          <p:cNvSpPr txBox="1"/>
          <p:nvPr>
            <p:ph idx="1" type="body"/>
          </p:nvPr>
        </p:nvSpPr>
        <p:spPr>
          <a:xfrm>
            <a:off x="4276850" y="576900"/>
            <a:ext cx="4349100" cy="41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 used:</a:t>
            </a:r>
            <a:endParaRPr/>
          </a:p>
          <a:p>
            <a:pPr indent="0" lvl="0" marL="0" rtl="0" algn="l">
              <a:spcBef>
                <a:spcPts val="1600"/>
              </a:spcBef>
              <a:spcAft>
                <a:spcPts val="0"/>
              </a:spcAft>
              <a:buNone/>
            </a:pPr>
            <a:r>
              <a:rPr lang="en-GB"/>
              <a:t> We have used the face mask dataset provided by </a:t>
            </a:r>
            <a:r>
              <a:rPr lang="en-GB">
                <a:solidFill>
                  <a:schemeClr val="hlink"/>
                </a:solidFill>
                <a:uFill>
                  <a:noFill/>
                </a:uFill>
                <a:hlinkClick r:id="rId3"/>
              </a:rPr>
              <a:t>Prajna Bhandary</a:t>
            </a:r>
            <a:endParaRPr/>
          </a:p>
          <a:p>
            <a:pPr indent="0" lvl="0" marL="0" rtl="0" algn="l">
              <a:spcBef>
                <a:spcPts val="1600"/>
              </a:spcBef>
              <a:spcAft>
                <a:spcPts val="0"/>
              </a:spcAft>
              <a:buNone/>
            </a:pPr>
            <a:r>
              <a:rPr b="1" lang="en-GB"/>
              <a:t>Link :</a:t>
            </a:r>
            <a:r>
              <a:rPr lang="en-GB"/>
              <a:t>  </a:t>
            </a:r>
            <a:r>
              <a:rPr lang="en-GB" u="sng">
                <a:solidFill>
                  <a:schemeClr val="hlink"/>
                </a:solidFill>
                <a:hlinkClick r:id="rId4"/>
              </a:rPr>
              <a:t>https://drive.google.com/drive/folders/1hmetIOPL2__lZPj5k8oDdgG_6QkX680h?usp=sharing</a:t>
            </a:r>
            <a:endParaRPr/>
          </a:p>
          <a:p>
            <a:pPr indent="0" lvl="0" marL="0" rtl="0" algn="l">
              <a:spcBef>
                <a:spcPts val="1600"/>
              </a:spcBef>
              <a:spcAft>
                <a:spcPts val="0"/>
              </a:spcAft>
              <a:buNone/>
            </a:pPr>
            <a:r>
              <a:rPr b="1" lang="en-GB"/>
              <a:t>Description: </a:t>
            </a:r>
            <a:endParaRPr b="1"/>
          </a:p>
          <a:p>
            <a:pPr indent="0" lvl="0" marL="0" rtl="0" algn="l">
              <a:spcBef>
                <a:spcPts val="1600"/>
              </a:spcBef>
              <a:spcAft>
                <a:spcPts val="0"/>
              </a:spcAft>
              <a:buNone/>
            </a:pPr>
            <a:r>
              <a:rPr b="1" lang="en-GB"/>
              <a:t>	</a:t>
            </a:r>
            <a:r>
              <a:rPr lang="en-GB"/>
              <a:t>It consists of about </a:t>
            </a:r>
            <a:r>
              <a:rPr b="1" i="1" lang="en-GB"/>
              <a:t>781</a:t>
            </a:r>
            <a:r>
              <a:rPr lang="en-GB"/>
              <a:t> labelled images with </a:t>
            </a:r>
            <a:r>
              <a:rPr b="1" i="1" lang="en-GB"/>
              <a:t>396</a:t>
            </a:r>
            <a:r>
              <a:rPr b="1" i="1" lang="en-GB" u="sng"/>
              <a:t> </a:t>
            </a:r>
            <a:r>
              <a:rPr lang="en-GB"/>
              <a:t>images containing people with face masks and </a:t>
            </a:r>
            <a:r>
              <a:rPr b="1" i="1" lang="en-GB"/>
              <a:t>385</a:t>
            </a:r>
            <a:r>
              <a:rPr lang="en-GB"/>
              <a:t> images containing people without face masks</a:t>
            </a:r>
            <a:endParaRPr/>
          </a:p>
          <a:p>
            <a:pPr indent="0" lvl="0" marL="0" rtl="0" algn="l">
              <a:spcBef>
                <a:spcPts val="1600"/>
              </a:spcBef>
              <a:spcAft>
                <a:spcPts val="0"/>
              </a:spcAft>
              <a:buNone/>
            </a:pPr>
            <a:r>
              <a:rPr lang="en-GB"/>
              <a:t>	The label indicates if a person in the image is wearing a mask or not</a:t>
            </a:r>
            <a:endParaRPr/>
          </a:p>
          <a:p>
            <a:pPr indent="0" lvl="0" marL="0" rtl="0" algn="l">
              <a:spcBef>
                <a:spcPts val="1600"/>
              </a:spcBef>
              <a:spcAft>
                <a:spcPts val="1600"/>
              </a:spcAft>
              <a:buNone/>
            </a:pPr>
            <a:r>
              <a:rPr lang="en-GB"/>
              <a:t>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1"/>
          <p:cNvSpPr txBox="1"/>
          <p:nvPr>
            <p:ph type="title"/>
          </p:nvPr>
        </p:nvSpPr>
        <p:spPr>
          <a:xfrm>
            <a:off x="311700" y="219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Experimental Results</a:t>
            </a:r>
            <a:endParaRPr/>
          </a:p>
        </p:txBody>
      </p:sp>
      <p:sp>
        <p:nvSpPr>
          <p:cNvPr id="253" name="Google Shape;253;p41"/>
          <p:cNvSpPr txBox="1"/>
          <p:nvPr>
            <p:ph idx="1" type="body"/>
          </p:nvPr>
        </p:nvSpPr>
        <p:spPr>
          <a:xfrm>
            <a:off x="311700" y="792150"/>
            <a:ext cx="8520600" cy="10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Screencapture of experimental results</a:t>
            </a:r>
            <a:endParaRPr sz="1400"/>
          </a:p>
          <a:p>
            <a:pPr indent="0" lvl="0" marL="0" rtl="0" algn="l">
              <a:spcBef>
                <a:spcPts val="1600"/>
              </a:spcBef>
              <a:spcAft>
                <a:spcPts val="0"/>
              </a:spcAft>
              <a:buNone/>
            </a:pPr>
            <a:r>
              <a:rPr lang="en-GB" sz="1400"/>
              <a:t>Video link: </a:t>
            </a:r>
            <a:r>
              <a:rPr lang="en-GB" sz="1400" u="sng">
                <a:solidFill>
                  <a:schemeClr val="hlink"/>
                </a:solidFill>
                <a:hlinkClick r:id="rId3"/>
              </a:rPr>
              <a:t>https://drive.google.com/file/d/1KMNMPD8b9puo86dU47VQwZFa3T00nNcq/view?usp=sharing</a:t>
            </a:r>
            <a:endParaRPr sz="1400"/>
          </a:p>
          <a:p>
            <a:pPr indent="0" lvl="0" marL="0" rtl="0" algn="l">
              <a:spcBef>
                <a:spcPts val="1600"/>
              </a:spcBef>
              <a:spcAft>
                <a:spcPts val="1600"/>
              </a:spcAft>
              <a:buNone/>
            </a:pPr>
            <a:r>
              <a:t/>
            </a:r>
            <a:endParaRPr/>
          </a:p>
        </p:txBody>
      </p:sp>
      <p:pic>
        <p:nvPicPr>
          <p:cNvPr id="254" name="Google Shape;254;p41" title="bandicam 2020-10-30 12-43-34-280.mp4">
            <a:hlinkClick r:id="rId4"/>
          </p:cNvPr>
          <p:cNvPicPr preferRelativeResize="0"/>
          <p:nvPr/>
        </p:nvPicPr>
        <p:blipFill>
          <a:blip r:embed="rId5">
            <a:alphaModFix/>
          </a:blip>
          <a:stretch>
            <a:fillRect/>
          </a:stretch>
        </p:blipFill>
        <p:spPr>
          <a:xfrm>
            <a:off x="4416525" y="1731925"/>
            <a:ext cx="4415767" cy="3311825"/>
          </a:xfrm>
          <a:prstGeom prst="rect">
            <a:avLst/>
          </a:prstGeom>
          <a:noFill/>
          <a:ln>
            <a:noFill/>
          </a:ln>
        </p:spPr>
      </p:pic>
      <p:pic>
        <p:nvPicPr>
          <p:cNvPr id="255" name="Google Shape;255;p41"/>
          <p:cNvPicPr preferRelativeResize="0"/>
          <p:nvPr/>
        </p:nvPicPr>
        <p:blipFill rotWithShape="1">
          <a:blip r:embed="rId6">
            <a:alphaModFix/>
          </a:blip>
          <a:srcRect b="3840" l="0" r="0" t="3840"/>
          <a:stretch/>
        </p:blipFill>
        <p:spPr>
          <a:xfrm>
            <a:off x="652975" y="1698587"/>
            <a:ext cx="2214195" cy="1660625"/>
          </a:xfrm>
          <a:prstGeom prst="rect">
            <a:avLst/>
          </a:prstGeom>
          <a:noFill/>
          <a:ln>
            <a:noFill/>
          </a:ln>
        </p:spPr>
      </p:pic>
      <p:pic>
        <p:nvPicPr>
          <p:cNvPr id="256" name="Google Shape;256;p41"/>
          <p:cNvPicPr preferRelativeResize="0"/>
          <p:nvPr/>
        </p:nvPicPr>
        <p:blipFill rotWithShape="1">
          <a:blip r:embed="rId7">
            <a:alphaModFix/>
          </a:blip>
          <a:srcRect b="3392" l="0" r="0" t="3392"/>
          <a:stretch/>
        </p:blipFill>
        <p:spPr>
          <a:xfrm>
            <a:off x="658408" y="3416421"/>
            <a:ext cx="2214192" cy="166066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Experimental Results</a:t>
            </a:r>
            <a:endParaRPr/>
          </a:p>
        </p:txBody>
      </p:sp>
      <p:sp>
        <p:nvSpPr>
          <p:cNvPr id="262" name="Google Shape;262;p42"/>
          <p:cNvSpPr txBox="1"/>
          <p:nvPr>
            <p:ph idx="1" type="body"/>
          </p:nvPr>
        </p:nvSpPr>
        <p:spPr>
          <a:xfrm>
            <a:off x="387900" y="1152475"/>
            <a:ext cx="8520600" cy="18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Analytical ablation study</a:t>
            </a:r>
            <a:endParaRPr/>
          </a:p>
          <a:p>
            <a:pPr indent="-342900" lvl="0" marL="457200" rtl="0" algn="l">
              <a:spcBef>
                <a:spcPts val="1600"/>
              </a:spcBef>
              <a:spcAft>
                <a:spcPts val="0"/>
              </a:spcAft>
              <a:buSzPts val="1800"/>
              <a:buChar char="●"/>
            </a:pPr>
            <a:r>
              <a:rPr lang="en-GB"/>
              <a:t>Using grayscaled images for computation resulted in 45% increase in performance and almost same accuracy when using rgb images</a:t>
            </a:r>
            <a:endParaRPr/>
          </a:p>
          <a:p>
            <a:pPr indent="-342900" lvl="0" marL="457200" rtl="0" algn="l">
              <a:spcBef>
                <a:spcPts val="0"/>
              </a:spcBef>
              <a:spcAft>
                <a:spcPts val="0"/>
              </a:spcAft>
              <a:buSzPts val="1800"/>
              <a:buChar char="●"/>
            </a:pPr>
            <a:r>
              <a:rPr lang="en-GB"/>
              <a:t>Using only the person’s face in the image for training the model resulted in 13.5% increase in accuracy</a:t>
            </a:r>
            <a:endParaRPr/>
          </a:p>
        </p:txBody>
      </p:sp>
      <p:pic>
        <p:nvPicPr>
          <p:cNvPr id="263" name="Google Shape;263;p42"/>
          <p:cNvPicPr preferRelativeResize="0"/>
          <p:nvPr/>
        </p:nvPicPr>
        <p:blipFill>
          <a:blip r:embed="rId3">
            <a:alphaModFix/>
          </a:blip>
          <a:stretch>
            <a:fillRect/>
          </a:stretch>
        </p:blipFill>
        <p:spPr>
          <a:xfrm>
            <a:off x="914175" y="3042150"/>
            <a:ext cx="3020550" cy="1765750"/>
          </a:xfrm>
          <a:prstGeom prst="rect">
            <a:avLst/>
          </a:prstGeom>
          <a:noFill/>
          <a:ln>
            <a:noFill/>
          </a:ln>
        </p:spPr>
      </p:pic>
      <p:pic>
        <p:nvPicPr>
          <p:cNvPr id="264" name="Google Shape;264;p42"/>
          <p:cNvPicPr preferRelativeResize="0"/>
          <p:nvPr/>
        </p:nvPicPr>
        <p:blipFill>
          <a:blip r:embed="rId4">
            <a:alphaModFix/>
          </a:blip>
          <a:stretch>
            <a:fillRect/>
          </a:stretch>
        </p:blipFill>
        <p:spPr>
          <a:xfrm>
            <a:off x="4628125" y="3084492"/>
            <a:ext cx="3020550" cy="168105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p43"/>
          <p:cNvPicPr preferRelativeResize="0"/>
          <p:nvPr/>
        </p:nvPicPr>
        <p:blipFill rotWithShape="1">
          <a:blip r:embed="rId3">
            <a:alphaModFix/>
          </a:blip>
          <a:srcRect b="6993" l="0" r="0" t="6984"/>
          <a:stretch/>
        </p:blipFill>
        <p:spPr>
          <a:xfrm>
            <a:off x="405000" y="367401"/>
            <a:ext cx="4147947" cy="2328600"/>
          </a:xfrm>
          <a:prstGeom prst="rect">
            <a:avLst/>
          </a:prstGeom>
          <a:noFill/>
          <a:ln>
            <a:noFill/>
          </a:ln>
        </p:spPr>
      </p:pic>
      <p:pic>
        <p:nvPicPr>
          <p:cNvPr id="270" name="Google Shape;270;p43"/>
          <p:cNvPicPr preferRelativeResize="0"/>
          <p:nvPr/>
        </p:nvPicPr>
        <p:blipFill rotWithShape="1">
          <a:blip r:embed="rId4">
            <a:alphaModFix/>
          </a:blip>
          <a:srcRect b="9428" l="0" r="0" t="9428"/>
          <a:stretch/>
        </p:blipFill>
        <p:spPr>
          <a:xfrm>
            <a:off x="4591050" y="367400"/>
            <a:ext cx="4147949" cy="2328600"/>
          </a:xfrm>
          <a:prstGeom prst="rect">
            <a:avLst/>
          </a:prstGeom>
          <a:noFill/>
          <a:ln>
            <a:noFill/>
          </a:ln>
        </p:spPr>
      </p:pic>
      <p:sp>
        <p:nvSpPr>
          <p:cNvPr id="271" name="Google Shape;271;p43"/>
          <p:cNvSpPr txBox="1"/>
          <p:nvPr>
            <p:ph type="title"/>
          </p:nvPr>
        </p:nvSpPr>
        <p:spPr>
          <a:xfrm>
            <a:off x="311700" y="2890625"/>
            <a:ext cx="7434600" cy="58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Performance metrics</a:t>
            </a:r>
            <a:endParaRPr/>
          </a:p>
        </p:txBody>
      </p:sp>
      <p:sp>
        <p:nvSpPr>
          <p:cNvPr id="272" name="Google Shape;272;p43"/>
          <p:cNvSpPr txBox="1"/>
          <p:nvPr>
            <p:ph idx="1" type="body"/>
          </p:nvPr>
        </p:nvSpPr>
        <p:spPr>
          <a:xfrm>
            <a:off x="311700" y="3521425"/>
            <a:ext cx="6362400" cy="114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4"/>
          <p:cNvSpPr txBox="1"/>
          <p:nvPr>
            <p:ph type="title"/>
          </p:nvPr>
        </p:nvSpPr>
        <p:spPr>
          <a:xfrm>
            <a:off x="705600" y="1415400"/>
            <a:ext cx="3394200" cy="224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GB"/>
              <a:t>Conclusion</a:t>
            </a:r>
            <a:endParaRPr/>
          </a:p>
        </p:txBody>
      </p:sp>
      <p:sp>
        <p:nvSpPr>
          <p:cNvPr id="278" name="Google Shape;278;p44"/>
          <p:cNvSpPr txBox="1"/>
          <p:nvPr>
            <p:ph idx="1" type="body"/>
          </p:nvPr>
        </p:nvSpPr>
        <p:spPr>
          <a:xfrm>
            <a:off x="4252525" y="836250"/>
            <a:ext cx="4185900" cy="340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As the technology are blooming with emerging trends the availability so we have novel face mask detector which can possibly contribute to public healthcare. The architecture consists of CNN as the backbone it can be used for high and low computation scenarios. I do hope that these tough times come to an end soon. Let us all stay healthy and be safe.</a:t>
            </a:r>
            <a:endParaRPr/>
          </a:p>
          <a:p>
            <a:pPr indent="0" lvl="0" marL="0" rtl="0" algn="l">
              <a:spcBef>
                <a:spcPts val="0"/>
              </a:spcBef>
              <a:spcAft>
                <a:spcPts val="16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5"/>
          <p:cNvSpPr txBox="1"/>
          <p:nvPr>
            <p:ph type="ctrTitle"/>
          </p:nvPr>
        </p:nvSpPr>
        <p:spPr>
          <a:xfrm>
            <a:off x="2941975" y="1117875"/>
            <a:ext cx="5379900" cy="101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284" name="Google Shape;284;p45"/>
          <p:cNvSpPr txBox="1"/>
          <p:nvPr>
            <p:ph idx="1" type="body"/>
          </p:nvPr>
        </p:nvSpPr>
        <p:spPr>
          <a:xfrm>
            <a:off x="2938225" y="2136975"/>
            <a:ext cx="5387400" cy="2769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arenR"/>
            </a:pPr>
            <a:r>
              <a:rPr lang="en-GB" sz="1300"/>
              <a:t>VINITHA V, VELANTINA V “COVID</a:t>
            </a:r>
            <a:r>
              <a:rPr lang="en-GB" sz="1300"/>
              <a:t>-</a:t>
            </a:r>
            <a:r>
              <a:rPr lang="en-GB" sz="1300"/>
              <a:t>19 FACEMASK DETECTION USING DEEP LEARNING AND COMPUTER VISION”, AUG 2020</a:t>
            </a:r>
            <a:endParaRPr sz="1300"/>
          </a:p>
          <a:p>
            <a:pPr indent="0" lvl="0" marL="457200" rtl="0" algn="l">
              <a:spcBef>
                <a:spcPts val="0"/>
              </a:spcBef>
              <a:spcAft>
                <a:spcPts val="0"/>
              </a:spcAft>
              <a:buNone/>
            </a:pPr>
            <a:r>
              <a:rPr lang="en-GB" sz="1300"/>
              <a:t>Link: </a:t>
            </a:r>
            <a:r>
              <a:rPr lang="en-GB" sz="1300" u="sng">
                <a:solidFill>
                  <a:schemeClr val="hlink"/>
                </a:solidFill>
                <a:hlinkClick r:id="rId3"/>
              </a:rPr>
              <a:t>https://drive.google.com/file/d/1qDfnlewG16d56Jys4WpBAcWyiYRYwBKU/view?usp=sharing</a:t>
            </a:r>
            <a:endParaRPr sz="1300"/>
          </a:p>
          <a:p>
            <a:pPr indent="-311150" lvl="0" marL="457200" rtl="0" algn="l">
              <a:spcBef>
                <a:spcPts val="0"/>
              </a:spcBef>
              <a:spcAft>
                <a:spcPts val="0"/>
              </a:spcAft>
              <a:buSzPts val="1300"/>
              <a:buAutoNum type="arabicParenR"/>
            </a:pPr>
            <a:r>
              <a:rPr lang="en-GB" sz="1300"/>
              <a:t>MINGJIE JIANG, XINQI FAN, HONG YAN “RETINA FACEMASK </a:t>
            </a:r>
            <a:r>
              <a:rPr lang="en-GB" sz="1300"/>
              <a:t>-</a:t>
            </a:r>
            <a:r>
              <a:rPr lang="en-GB" sz="1300"/>
              <a:t> A FACEMASK DETECTOR”, JUN 2020</a:t>
            </a:r>
            <a:endParaRPr sz="1300"/>
          </a:p>
          <a:p>
            <a:pPr indent="0" lvl="0" marL="457200" rtl="0" algn="l">
              <a:spcBef>
                <a:spcPts val="0"/>
              </a:spcBef>
              <a:spcAft>
                <a:spcPts val="0"/>
              </a:spcAft>
              <a:buNone/>
            </a:pPr>
            <a:r>
              <a:rPr lang="en-GB" sz="1300"/>
              <a:t>Link: </a:t>
            </a:r>
            <a:r>
              <a:rPr lang="en-GB" sz="1300" u="sng">
                <a:solidFill>
                  <a:schemeClr val="hlink"/>
                </a:solidFill>
                <a:hlinkClick r:id="rId4"/>
              </a:rPr>
              <a:t>https://drive.google.com/file/d/1zD-rN0FCibVAB-ylcjlIsyyy7dtYwtlq/view?usp=sharing</a:t>
            </a:r>
            <a:endParaRPr sz="1300"/>
          </a:p>
          <a:p>
            <a:pPr indent="0" lvl="0" marL="0" rtl="0" algn="l">
              <a:spcBef>
                <a:spcPts val="0"/>
              </a:spcBef>
              <a:spcAft>
                <a:spcPts val="1600"/>
              </a:spcAft>
              <a:buNone/>
            </a:pPr>
            <a:r>
              <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48300" y="428200"/>
            <a:ext cx="2351400" cy="43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124" name="Google Shape;124;p23"/>
          <p:cNvSpPr txBox="1"/>
          <p:nvPr>
            <p:ph idx="1" type="body"/>
          </p:nvPr>
        </p:nvSpPr>
        <p:spPr>
          <a:xfrm>
            <a:off x="3539325" y="593900"/>
            <a:ext cx="5090400" cy="40116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GB"/>
              <a:t>This project named “Face Mask Detection System” can detect a person in real-time if he/she is wearing a mask or not using CCTV camera with quite a good accuracy. After that, he/she is denied access to places where authorities have strictly asked to wear the face mask. After denying access to the person, authorities will get an alert email in real-time where the person’s photo will be attached. May be screen panels could be installed at the entrances where a person when denied can see a pop-up Warning Message where he/she would be advised to wear a mask before getting access. This project will be useful during the times of pandemic when people will be suggested to wear a mask when going in public. Wearing a face mask is a new norm today when going in public. It is very important to wear the mask to restrict the spread of virus.</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Description</a:t>
            </a:r>
            <a:endParaRPr/>
          </a:p>
        </p:txBody>
      </p:sp>
      <p:sp>
        <p:nvSpPr>
          <p:cNvPr id="130" name="Google Shape;130;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rgbClr val="212529"/>
                </a:solidFill>
                <a:highlight>
                  <a:srgbClr val="FFFFFF"/>
                </a:highlight>
                <a:latin typeface="Roboto"/>
                <a:ea typeface="Roboto"/>
                <a:cs typeface="Roboto"/>
                <a:sym typeface="Roboto"/>
              </a:rPr>
              <a:t>In this new era where we experiencing a pandemic and people all around are advised to wear masks, some people are not used to it and are avoiding to wear masks. The motivation behind this projects is that if we can take help of AI to detect people wearing or not wearing masks in public places, it would be helpful to increase our safety. If deployed correctly, the mask detector could potentially be used to help ensure our safety.</a:t>
            </a:r>
            <a:endParaRPr sz="1200">
              <a:solidFill>
                <a:srgbClr val="212529"/>
              </a:solidFill>
              <a:highlight>
                <a:srgbClr val="FFFFFF"/>
              </a:highlight>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rPr lang="en-GB" sz="1200">
                <a:solidFill>
                  <a:srgbClr val="212529"/>
                </a:solidFill>
                <a:highlight>
                  <a:srgbClr val="FFFFFF"/>
                </a:highlight>
                <a:latin typeface="Roboto"/>
                <a:ea typeface="Roboto"/>
                <a:cs typeface="Roboto"/>
                <a:sym typeface="Roboto"/>
              </a:rPr>
              <a:t>Also, it is very depressing to be alive in this period, to witness so much happening in this world, I decided why not do something out of it i.e convert a real world problem in which we humans have to wear masks to go out, into a Machine Learning problem.</a:t>
            </a:r>
            <a:endParaRPr sz="1200">
              <a:solidFill>
                <a:srgbClr val="212529"/>
              </a:solidFill>
              <a:highlight>
                <a:srgbClr val="FFFFFF"/>
              </a:highlight>
              <a:latin typeface="Roboto"/>
              <a:ea typeface="Roboto"/>
              <a:cs typeface="Roboto"/>
              <a:sym typeface="Roboto"/>
            </a:endParaRPr>
          </a:p>
          <a:p>
            <a:pPr indent="0" lvl="0" marL="0" rtl="0" algn="l">
              <a:spcBef>
                <a:spcPts val="1200"/>
              </a:spcBef>
              <a:spcAft>
                <a:spcPts val="1600"/>
              </a:spcAft>
              <a:buNone/>
            </a:pPr>
            <a:r>
              <a:rPr lang="en-GB" sz="1200">
                <a:solidFill>
                  <a:srgbClr val="212529"/>
                </a:solidFill>
                <a:highlight>
                  <a:srgbClr val="FFFFFF"/>
                </a:highlight>
                <a:latin typeface="Roboto"/>
                <a:ea typeface="Roboto"/>
                <a:cs typeface="Roboto"/>
                <a:sym typeface="Roboto"/>
              </a:rPr>
              <a:t>The task here is to predict people wearing masks or not wearing them, given an image or a video. It is an object detection and classification problem with 2 different classes(Mask and Without Mask).</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System Architecture</a:t>
            </a:r>
            <a:endParaRPr/>
          </a:p>
        </p:txBody>
      </p:sp>
      <p:sp>
        <p:nvSpPr>
          <p:cNvPr id="136" name="Google Shape;136;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37" name="Google Shape;137;p25"/>
          <p:cNvSpPr/>
          <p:nvPr/>
        </p:nvSpPr>
        <p:spPr>
          <a:xfrm>
            <a:off x="1758050" y="1657575"/>
            <a:ext cx="1426500" cy="5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Data visualization</a:t>
            </a:r>
            <a:endParaRPr/>
          </a:p>
        </p:txBody>
      </p:sp>
      <p:sp>
        <p:nvSpPr>
          <p:cNvPr id="138" name="Google Shape;138;p25"/>
          <p:cNvSpPr/>
          <p:nvPr/>
        </p:nvSpPr>
        <p:spPr>
          <a:xfrm>
            <a:off x="4180813" y="1657575"/>
            <a:ext cx="1426500" cy="5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Data splitting</a:t>
            </a:r>
            <a:endParaRPr/>
          </a:p>
        </p:txBody>
      </p:sp>
      <p:sp>
        <p:nvSpPr>
          <p:cNvPr id="139" name="Google Shape;139;p25"/>
          <p:cNvSpPr/>
          <p:nvPr/>
        </p:nvSpPr>
        <p:spPr>
          <a:xfrm>
            <a:off x="6603600" y="1657575"/>
            <a:ext cx="1426500" cy="5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CNN model builder</a:t>
            </a:r>
            <a:endParaRPr/>
          </a:p>
        </p:txBody>
      </p:sp>
      <p:sp>
        <p:nvSpPr>
          <p:cNvPr id="140" name="Google Shape;140;p25"/>
          <p:cNvSpPr/>
          <p:nvPr/>
        </p:nvSpPr>
        <p:spPr>
          <a:xfrm>
            <a:off x="6603600" y="2940075"/>
            <a:ext cx="1426500" cy="5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Training CNN model</a:t>
            </a:r>
            <a:endParaRPr/>
          </a:p>
        </p:txBody>
      </p:sp>
      <p:sp>
        <p:nvSpPr>
          <p:cNvPr id="141" name="Google Shape;141;p25"/>
          <p:cNvSpPr/>
          <p:nvPr/>
        </p:nvSpPr>
        <p:spPr>
          <a:xfrm>
            <a:off x="4180825" y="2952675"/>
            <a:ext cx="1426500" cy="572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Facemask detection predictor</a:t>
            </a:r>
            <a:endParaRPr/>
          </a:p>
        </p:txBody>
      </p:sp>
      <p:cxnSp>
        <p:nvCxnSpPr>
          <p:cNvPr id="142" name="Google Shape;142;p25"/>
          <p:cNvCxnSpPr>
            <a:stCxn id="137" idx="3"/>
            <a:endCxn id="138" idx="1"/>
          </p:cNvCxnSpPr>
          <p:nvPr/>
        </p:nvCxnSpPr>
        <p:spPr>
          <a:xfrm>
            <a:off x="3184550" y="1943925"/>
            <a:ext cx="996300" cy="0"/>
          </a:xfrm>
          <a:prstGeom prst="straightConnector1">
            <a:avLst/>
          </a:prstGeom>
          <a:noFill/>
          <a:ln cap="flat" cmpd="sng" w="9525">
            <a:solidFill>
              <a:schemeClr val="dk2"/>
            </a:solidFill>
            <a:prstDash val="solid"/>
            <a:round/>
            <a:headEnd len="med" w="med" type="none"/>
            <a:tailEnd len="med" w="med" type="triangle"/>
          </a:ln>
        </p:spPr>
      </p:cxnSp>
      <p:cxnSp>
        <p:nvCxnSpPr>
          <p:cNvPr id="143" name="Google Shape;143;p25"/>
          <p:cNvCxnSpPr>
            <a:stCxn id="138" idx="3"/>
            <a:endCxn id="139" idx="1"/>
          </p:cNvCxnSpPr>
          <p:nvPr/>
        </p:nvCxnSpPr>
        <p:spPr>
          <a:xfrm>
            <a:off x="5607313" y="1943925"/>
            <a:ext cx="996300" cy="0"/>
          </a:xfrm>
          <a:prstGeom prst="straightConnector1">
            <a:avLst/>
          </a:prstGeom>
          <a:noFill/>
          <a:ln cap="flat" cmpd="sng" w="9525">
            <a:solidFill>
              <a:schemeClr val="dk2"/>
            </a:solidFill>
            <a:prstDash val="solid"/>
            <a:round/>
            <a:headEnd len="med" w="med" type="none"/>
            <a:tailEnd len="med" w="med" type="triangle"/>
          </a:ln>
        </p:spPr>
      </p:cxnSp>
      <p:cxnSp>
        <p:nvCxnSpPr>
          <p:cNvPr id="144" name="Google Shape;144;p25"/>
          <p:cNvCxnSpPr>
            <a:stCxn id="139" idx="2"/>
            <a:endCxn id="140" idx="0"/>
          </p:cNvCxnSpPr>
          <p:nvPr/>
        </p:nvCxnSpPr>
        <p:spPr>
          <a:xfrm>
            <a:off x="7316850" y="2230275"/>
            <a:ext cx="0" cy="709800"/>
          </a:xfrm>
          <a:prstGeom prst="straightConnector1">
            <a:avLst/>
          </a:prstGeom>
          <a:noFill/>
          <a:ln cap="flat" cmpd="sng" w="9525">
            <a:solidFill>
              <a:schemeClr val="dk2"/>
            </a:solidFill>
            <a:prstDash val="solid"/>
            <a:round/>
            <a:headEnd len="med" w="med" type="none"/>
            <a:tailEnd len="med" w="med" type="triangle"/>
          </a:ln>
        </p:spPr>
      </p:cxnSp>
      <p:cxnSp>
        <p:nvCxnSpPr>
          <p:cNvPr id="145" name="Google Shape;145;p25"/>
          <p:cNvCxnSpPr>
            <a:stCxn id="140" idx="1"/>
            <a:endCxn id="141" idx="3"/>
          </p:cNvCxnSpPr>
          <p:nvPr/>
        </p:nvCxnSpPr>
        <p:spPr>
          <a:xfrm flipH="1">
            <a:off x="5607300" y="3226425"/>
            <a:ext cx="996300" cy="12600"/>
          </a:xfrm>
          <a:prstGeom prst="straightConnector1">
            <a:avLst/>
          </a:prstGeom>
          <a:noFill/>
          <a:ln cap="flat" cmpd="sng" w="9525">
            <a:solidFill>
              <a:schemeClr val="dk2"/>
            </a:solidFill>
            <a:prstDash val="solid"/>
            <a:round/>
            <a:headEnd len="med" w="med" type="none"/>
            <a:tailEnd len="med" w="med" type="triangle"/>
          </a:ln>
        </p:spPr>
      </p:cxnSp>
      <p:sp>
        <p:nvSpPr>
          <p:cNvPr id="146" name="Google Shape;146;p25"/>
          <p:cNvSpPr/>
          <p:nvPr/>
        </p:nvSpPr>
        <p:spPr>
          <a:xfrm>
            <a:off x="472150" y="2748600"/>
            <a:ext cx="863975" cy="968250"/>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Dataset</a:t>
            </a:r>
            <a:endParaRPr/>
          </a:p>
        </p:txBody>
      </p:sp>
      <p:cxnSp>
        <p:nvCxnSpPr>
          <p:cNvPr id="147" name="Google Shape;147;p25"/>
          <p:cNvCxnSpPr>
            <a:stCxn id="146" idx="1"/>
            <a:endCxn id="137" idx="1"/>
          </p:cNvCxnSpPr>
          <p:nvPr/>
        </p:nvCxnSpPr>
        <p:spPr>
          <a:xfrm flipH="1" rot="10800000">
            <a:off x="904137" y="1944000"/>
            <a:ext cx="853800" cy="804600"/>
          </a:xfrm>
          <a:prstGeom prst="straightConnector1">
            <a:avLst/>
          </a:prstGeom>
          <a:noFill/>
          <a:ln cap="flat" cmpd="sng" w="9525">
            <a:solidFill>
              <a:schemeClr val="dk2"/>
            </a:solidFill>
            <a:prstDash val="solid"/>
            <a:round/>
            <a:headEnd len="med" w="med" type="none"/>
            <a:tailEnd len="med" w="med" type="triangle"/>
          </a:ln>
        </p:spPr>
      </p:cxnSp>
      <p:sp>
        <p:nvSpPr>
          <p:cNvPr id="148" name="Google Shape;148;p25"/>
          <p:cNvSpPr/>
          <p:nvPr/>
        </p:nvSpPr>
        <p:spPr>
          <a:xfrm>
            <a:off x="2289750" y="2928825"/>
            <a:ext cx="1387500" cy="620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Email authorities</a:t>
            </a:r>
            <a:endParaRPr/>
          </a:p>
        </p:txBody>
      </p:sp>
      <p:cxnSp>
        <p:nvCxnSpPr>
          <p:cNvPr id="149" name="Google Shape;149;p25"/>
          <p:cNvCxnSpPr>
            <a:stCxn id="141" idx="1"/>
            <a:endCxn id="148" idx="3"/>
          </p:cNvCxnSpPr>
          <p:nvPr/>
        </p:nvCxnSpPr>
        <p:spPr>
          <a:xfrm rot="10800000">
            <a:off x="3677125" y="3239025"/>
            <a:ext cx="5037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visualization - Module 1</a:t>
            </a:r>
            <a:endParaRPr/>
          </a:p>
        </p:txBody>
      </p:sp>
      <p:sp>
        <p:nvSpPr>
          <p:cNvPr id="155" name="Google Shape;155;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a:t>
            </a:r>
            <a:endParaRPr/>
          </a:p>
          <a:p>
            <a:pPr indent="0" lvl="0" marL="0" rtl="0" algn="l">
              <a:spcBef>
                <a:spcPts val="1600"/>
              </a:spcBef>
              <a:spcAft>
                <a:spcPts val="0"/>
              </a:spcAft>
              <a:buNone/>
            </a:pPr>
            <a:r>
              <a:rPr lang="en-GB"/>
              <a:t>	Dataset containing images with and without masks</a:t>
            </a:r>
            <a:endParaRPr/>
          </a:p>
          <a:p>
            <a:pPr indent="0" lvl="0" marL="0" rtl="0" algn="l">
              <a:spcBef>
                <a:spcPts val="1600"/>
              </a:spcBef>
              <a:spcAft>
                <a:spcPts val="0"/>
              </a:spcAft>
              <a:buNone/>
            </a:pPr>
            <a:r>
              <a:rPr lang="en-GB"/>
              <a:t>Output:</a:t>
            </a:r>
            <a:endParaRPr/>
          </a:p>
          <a:p>
            <a:pPr indent="0" lvl="0" marL="0" rtl="0" algn="l">
              <a:spcBef>
                <a:spcPts val="1600"/>
              </a:spcBef>
              <a:spcAft>
                <a:spcPts val="1600"/>
              </a:spcAft>
              <a:buNone/>
            </a:pPr>
            <a:r>
              <a:rPr lang="en-GB"/>
              <a:t>	Number of images in the dataset with and without masks</a:t>
            </a:r>
            <a:endParaRPr/>
          </a:p>
        </p:txBody>
      </p:sp>
      <p:pic>
        <p:nvPicPr>
          <p:cNvPr id="156" name="Google Shape;156;p26"/>
          <p:cNvPicPr preferRelativeResize="0"/>
          <p:nvPr/>
        </p:nvPicPr>
        <p:blipFill>
          <a:blip r:embed="rId3">
            <a:alphaModFix/>
          </a:blip>
          <a:stretch>
            <a:fillRect/>
          </a:stretch>
        </p:blipFill>
        <p:spPr>
          <a:xfrm>
            <a:off x="990750" y="3281950"/>
            <a:ext cx="4229100" cy="990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visualization - Module 1</a:t>
            </a:r>
            <a:endParaRPr/>
          </a:p>
        </p:txBody>
      </p:sp>
      <p:sp>
        <p:nvSpPr>
          <p:cNvPr id="162" name="Google Shape;162;p27"/>
          <p:cNvSpPr txBox="1"/>
          <p:nvPr>
            <p:ph idx="1" type="body"/>
          </p:nvPr>
        </p:nvSpPr>
        <p:spPr>
          <a:xfrm>
            <a:off x="3879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Algorithm:</a:t>
            </a:r>
            <a:endParaRPr/>
          </a:p>
          <a:p>
            <a:pPr indent="0" lvl="0" marL="0" rtl="0" algn="l">
              <a:spcBef>
                <a:spcPts val="1600"/>
              </a:spcBef>
              <a:spcAft>
                <a:spcPts val="0"/>
              </a:spcAft>
              <a:buClr>
                <a:schemeClr val="dk1"/>
              </a:buClr>
              <a:buSzPts val="1100"/>
              <a:buFont typeface="Arial"/>
              <a:buNone/>
            </a:pPr>
            <a:r>
              <a:rPr lang="en-GB" sz="1200"/>
              <a:t>Import necessary modules</a:t>
            </a:r>
            <a:endParaRPr sz="1200"/>
          </a:p>
          <a:p>
            <a:pPr indent="0" lvl="0" marL="0" rtl="0" algn="l">
              <a:spcBef>
                <a:spcPts val="1200"/>
              </a:spcBef>
              <a:spcAft>
                <a:spcPts val="0"/>
              </a:spcAft>
              <a:buClr>
                <a:schemeClr val="dk1"/>
              </a:buClr>
              <a:buSzPts val="1100"/>
              <a:buFont typeface="Arial"/>
              <a:buNone/>
            </a:pPr>
            <a:r>
              <a:rPr lang="en-GB" sz="1200"/>
              <a:t>Path = directory containing the dataset folder</a:t>
            </a:r>
            <a:endParaRPr sz="1200"/>
          </a:p>
          <a:p>
            <a:pPr indent="0" lvl="0" marL="0" rtl="0" algn="l">
              <a:spcBef>
                <a:spcPts val="1200"/>
              </a:spcBef>
              <a:spcAft>
                <a:spcPts val="0"/>
              </a:spcAft>
              <a:buClr>
                <a:schemeClr val="dk1"/>
              </a:buClr>
              <a:buSzPts val="1100"/>
              <a:buFont typeface="Arial"/>
              <a:buNone/>
            </a:pPr>
            <a:r>
              <a:rPr lang="en-GB" sz="1200"/>
              <a:t>For each folder in the path:</a:t>
            </a:r>
            <a:endParaRPr sz="1200"/>
          </a:p>
          <a:p>
            <a:pPr indent="0" lvl="0" marL="0" rtl="0" algn="l">
              <a:spcBef>
                <a:spcPts val="1200"/>
              </a:spcBef>
              <a:spcAft>
                <a:spcPts val="0"/>
              </a:spcAft>
              <a:buClr>
                <a:schemeClr val="dk1"/>
              </a:buClr>
              <a:buSzPts val="1100"/>
              <a:buFont typeface="Arial"/>
              <a:buNone/>
            </a:pPr>
            <a:r>
              <a:rPr lang="en-GB" sz="1200"/>
              <a:t>  	Count no of images in the folder</a:t>
            </a:r>
            <a:endParaRPr sz="1200"/>
          </a:p>
          <a:p>
            <a:pPr indent="0" lvl="0" marL="0" rtl="0" algn="l">
              <a:spcBef>
                <a:spcPts val="1200"/>
              </a:spcBef>
              <a:spcAft>
                <a:spcPts val="0"/>
              </a:spcAft>
              <a:buClr>
                <a:schemeClr val="dk1"/>
              </a:buClr>
              <a:buSzPts val="1100"/>
              <a:buFont typeface="Arial"/>
              <a:buNone/>
            </a:pPr>
            <a:r>
              <a:rPr lang="en-GB" sz="1200"/>
              <a:t>  	Print folder name and count</a:t>
            </a:r>
            <a:endParaRPr sz="1200"/>
          </a:p>
          <a:p>
            <a:pPr indent="0" lvl="0" marL="0" rtl="0" algn="l">
              <a:spcBef>
                <a:spcPts val="12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splitting - Module 2</a:t>
            </a:r>
            <a:endParaRPr/>
          </a:p>
        </p:txBody>
      </p:sp>
      <p:sp>
        <p:nvSpPr>
          <p:cNvPr id="168" name="Google Shape;168;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 :</a:t>
            </a:r>
            <a:endParaRPr/>
          </a:p>
          <a:p>
            <a:pPr indent="0" lvl="0" marL="0" rtl="0" algn="l">
              <a:spcBef>
                <a:spcPts val="1600"/>
              </a:spcBef>
              <a:spcAft>
                <a:spcPts val="0"/>
              </a:spcAft>
              <a:buNone/>
            </a:pPr>
            <a:r>
              <a:rPr lang="en-GB"/>
              <a:t>	</a:t>
            </a:r>
            <a:r>
              <a:rPr lang="en-GB"/>
              <a:t>Dataset containing images with and without masks</a:t>
            </a:r>
            <a:endParaRPr/>
          </a:p>
          <a:p>
            <a:pPr indent="0" lvl="0" marL="0" rtl="0" algn="l">
              <a:spcBef>
                <a:spcPts val="1600"/>
              </a:spcBef>
              <a:spcAft>
                <a:spcPts val="0"/>
              </a:spcAft>
              <a:buNone/>
            </a:pPr>
            <a:r>
              <a:rPr lang="en-GB"/>
              <a:t>Output : </a:t>
            </a:r>
            <a:endParaRPr/>
          </a:p>
          <a:p>
            <a:pPr indent="0" lvl="0" marL="0" rtl="0" algn="l">
              <a:spcBef>
                <a:spcPts val="1600"/>
              </a:spcBef>
              <a:spcAft>
                <a:spcPts val="1600"/>
              </a:spcAft>
              <a:buNone/>
            </a:pPr>
            <a:r>
              <a:rPr lang="en-GB"/>
              <a:t>	Training and testing set</a:t>
            </a:r>
            <a:endParaRPr/>
          </a:p>
        </p:txBody>
      </p:sp>
      <p:pic>
        <p:nvPicPr>
          <p:cNvPr id="169" name="Google Shape;169;p28"/>
          <p:cNvPicPr preferRelativeResize="0"/>
          <p:nvPr/>
        </p:nvPicPr>
        <p:blipFill>
          <a:blip r:embed="rId3">
            <a:alphaModFix/>
          </a:blip>
          <a:stretch>
            <a:fillRect/>
          </a:stretch>
        </p:blipFill>
        <p:spPr>
          <a:xfrm>
            <a:off x="471850" y="3753750"/>
            <a:ext cx="4724400" cy="609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3" name="Shape 173"/>
        <p:cNvGrpSpPr/>
        <p:nvPr/>
      </p:nvGrpSpPr>
      <p:grpSpPr>
        <a:xfrm>
          <a:off x="0" y="0"/>
          <a:ext cx="0" cy="0"/>
          <a:chOff x="0" y="0"/>
          <a:chExt cx="0" cy="0"/>
        </a:xfrm>
      </p:grpSpPr>
      <p:sp>
        <p:nvSpPr>
          <p:cNvPr id="174" name="Google Shape;17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splitting - Module 2</a:t>
            </a:r>
            <a:endParaRPr/>
          </a:p>
        </p:txBody>
      </p:sp>
      <p:sp>
        <p:nvSpPr>
          <p:cNvPr id="175" name="Google Shape;175;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Algorithm:</a:t>
            </a:r>
            <a:endParaRPr/>
          </a:p>
          <a:p>
            <a:pPr indent="0" lvl="0" marL="0" rtl="0" algn="l">
              <a:lnSpc>
                <a:spcPct val="150000"/>
              </a:lnSpc>
              <a:spcBef>
                <a:spcPts val="1600"/>
              </a:spcBef>
              <a:spcAft>
                <a:spcPts val="0"/>
              </a:spcAft>
              <a:buNone/>
            </a:pPr>
            <a:r>
              <a:rPr lang="en-GB" sz="1100"/>
              <a:t>Import necessary modules</a:t>
            </a:r>
            <a:endParaRPr sz="1100"/>
          </a:p>
          <a:p>
            <a:pPr indent="0" lvl="0" marL="0" rtl="0" algn="l">
              <a:lnSpc>
                <a:spcPct val="150000"/>
              </a:lnSpc>
              <a:spcBef>
                <a:spcPts val="0"/>
              </a:spcBef>
              <a:spcAft>
                <a:spcPts val="0"/>
              </a:spcAft>
              <a:buNone/>
            </a:pPr>
            <a:r>
              <a:rPr lang="en-GB" sz="1100"/>
              <a:t>Set img_row and img_cols as 112,112</a:t>
            </a:r>
            <a:endParaRPr sz="1100"/>
          </a:p>
          <a:p>
            <a:pPr indent="0" lvl="0" marL="0" rtl="0" algn="l">
              <a:lnSpc>
                <a:spcPct val="150000"/>
              </a:lnSpc>
              <a:spcBef>
                <a:spcPts val="0"/>
              </a:spcBef>
              <a:spcAft>
                <a:spcPts val="0"/>
              </a:spcAft>
              <a:buNone/>
            </a:pPr>
            <a:r>
              <a:rPr lang="en-GB" sz="1100"/>
              <a:t>Initialize 2 empty lists images[] and labels[]</a:t>
            </a:r>
            <a:endParaRPr sz="1100"/>
          </a:p>
          <a:p>
            <a:pPr indent="0" lvl="0" marL="0" rtl="0" algn="l">
              <a:lnSpc>
                <a:spcPct val="150000"/>
              </a:lnSpc>
              <a:spcBef>
                <a:spcPts val="0"/>
              </a:spcBef>
              <a:spcAft>
                <a:spcPts val="0"/>
              </a:spcAft>
              <a:buNone/>
            </a:pPr>
            <a:r>
              <a:rPr lang="en-GB" sz="1100"/>
              <a:t>For each category in dataset:</a:t>
            </a:r>
            <a:endParaRPr sz="1100"/>
          </a:p>
          <a:p>
            <a:pPr indent="0" lvl="0" marL="0" rtl="0" algn="l">
              <a:lnSpc>
                <a:spcPct val="150000"/>
              </a:lnSpc>
              <a:spcBef>
                <a:spcPts val="0"/>
              </a:spcBef>
              <a:spcAft>
                <a:spcPts val="0"/>
              </a:spcAft>
              <a:buNone/>
            </a:pPr>
            <a:r>
              <a:rPr lang="en-GB" sz="1100"/>
              <a:t>	Read the image</a:t>
            </a:r>
            <a:endParaRPr sz="1100"/>
          </a:p>
          <a:p>
            <a:pPr indent="0" lvl="0" marL="0" rtl="0" algn="l">
              <a:lnSpc>
                <a:spcPct val="150000"/>
              </a:lnSpc>
              <a:spcBef>
                <a:spcPts val="0"/>
              </a:spcBef>
              <a:spcAft>
                <a:spcPts val="0"/>
              </a:spcAft>
              <a:buNone/>
            </a:pPr>
            <a:r>
              <a:rPr lang="en-GB" sz="1100"/>
              <a:t>	Convert image to grayscale</a:t>
            </a:r>
            <a:endParaRPr sz="1100"/>
          </a:p>
          <a:p>
            <a:pPr indent="0" lvl="0" marL="0" rtl="0" algn="l">
              <a:lnSpc>
                <a:spcPct val="150000"/>
              </a:lnSpc>
              <a:spcBef>
                <a:spcPts val="0"/>
              </a:spcBef>
              <a:spcAft>
                <a:spcPts val="0"/>
              </a:spcAft>
              <a:buNone/>
            </a:pPr>
            <a:r>
              <a:rPr lang="en-GB" sz="1100"/>
              <a:t>	resize the gray scaled image into size 56x56 in order to keep size of the images consistent</a:t>
            </a:r>
            <a:endParaRPr sz="1100"/>
          </a:p>
          <a:p>
            <a:pPr indent="457200" lvl="0" marL="0" rtl="0" algn="l">
              <a:lnSpc>
                <a:spcPct val="150000"/>
              </a:lnSpc>
              <a:spcBef>
                <a:spcPts val="0"/>
              </a:spcBef>
              <a:spcAft>
                <a:spcPts val="0"/>
              </a:spcAft>
              <a:buNone/>
            </a:pPr>
            <a:r>
              <a:rPr lang="en-GB" sz="1100"/>
              <a:t>Handle the exception in case any error occurs</a:t>
            </a:r>
            <a:endParaRPr sz="1100"/>
          </a:p>
          <a:p>
            <a:pPr indent="457200" lvl="0" marL="0" rtl="0" algn="l">
              <a:lnSpc>
                <a:spcPct val="150000"/>
              </a:lnSpc>
              <a:spcBef>
                <a:spcPts val="0"/>
              </a:spcBef>
              <a:spcAft>
                <a:spcPts val="0"/>
              </a:spcAft>
              <a:buNone/>
            </a:pPr>
            <a:r>
              <a:rPr lang="en-GB" sz="1100"/>
              <a:t>Perform one hot encoding on the labels list</a:t>
            </a:r>
            <a:endParaRPr sz="1100"/>
          </a:p>
          <a:p>
            <a:pPr indent="457200" lvl="0" marL="0" rtl="0" algn="l">
              <a:lnSpc>
                <a:spcPct val="150000"/>
              </a:lnSpc>
              <a:spcBef>
                <a:spcPts val="0"/>
              </a:spcBef>
              <a:spcAft>
                <a:spcPts val="0"/>
              </a:spcAft>
              <a:buNone/>
            </a:pPr>
            <a:r>
              <a:rPr lang="en-GB" sz="1100"/>
              <a:t>Call train_test_split function</a:t>
            </a:r>
            <a:endParaRPr sz="1100"/>
          </a:p>
          <a:p>
            <a:pPr indent="457200" lvl="0" marL="0" rtl="0" algn="l">
              <a:lnSpc>
                <a:spcPct val="150000"/>
              </a:lnSpc>
              <a:spcBef>
                <a:spcPts val="0"/>
              </a:spcBef>
              <a:spcAft>
                <a:spcPts val="0"/>
              </a:spcAft>
              <a:buNone/>
            </a:pPr>
            <a:r>
              <a:rPr lang="en-GB" sz="1100"/>
              <a:t>Print no of imges in training and testing dataset</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